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9.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0.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1.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2.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3.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4.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17.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18.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19.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20.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21.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22.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23.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24.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25.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26.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27.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Lst>
  <p:notesMasterIdLst>
    <p:notesMasterId r:id="rId36"/>
  </p:notesMasterIdLst>
  <p:sldIdLst>
    <p:sldId id="256" r:id="rId2"/>
    <p:sldId id="257" r:id="rId3"/>
    <p:sldId id="258" r:id="rId4"/>
    <p:sldId id="259" r:id="rId5"/>
    <p:sldId id="286" r:id="rId6"/>
    <p:sldId id="283" r:id="rId7"/>
    <p:sldId id="284" r:id="rId8"/>
    <p:sldId id="263" r:id="rId9"/>
    <p:sldId id="264" r:id="rId10"/>
    <p:sldId id="265" r:id="rId11"/>
    <p:sldId id="291" r:id="rId12"/>
    <p:sldId id="266" r:id="rId13"/>
    <p:sldId id="267" r:id="rId14"/>
    <p:sldId id="287" r:id="rId15"/>
    <p:sldId id="292" r:id="rId16"/>
    <p:sldId id="290" r:id="rId17"/>
    <p:sldId id="268" r:id="rId18"/>
    <p:sldId id="289" r:id="rId19"/>
    <p:sldId id="270" r:id="rId20"/>
    <p:sldId id="276" r:id="rId21"/>
    <p:sldId id="271" r:id="rId22"/>
    <p:sldId id="272" r:id="rId23"/>
    <p:sldId id="273" r:id="rId24"/>
    <p:sldId id="274" r:id="rId25"/>
    <p:sldId id="277" r:id="rId26"/>
    <p:sldId id="278" r:id="rId27"/>
    <p:sldId id="279" r:id="rId28"/>
    <p:sldId id="282" r:id="rId29"/>
    <p:sldId id="281" r:id="rId30"/>
    <p:sldId id="293" r:id="rId31"/>
    <p:sldId id="294" r:id="rId32"/>
    <p:sldId id="295" r:id="rId33"/>
    <p:sldId id="296" r:id="rId34"/>
    <p:sldId id="297" r:id="rId35"/>
  </p:sldIdLst>
  <p:sldSz cx="9144000" cy="5143500" type="screen16x9"/>
  <p:notesSz cx="6858000" cy="9144000"/>
  <p:embeddedFontLst>
    <p:embeddedFont>
      <p:font typeface="Lato" panose="020B0604020202020204" charset="0"/>
      <p:regular r:id="rId37"/>
      <p:bold r:id="rId38"/>
      <p:italic r:id="rId39"/>
      <p:boldItalic r:id="rId40"/>
    </p:embeddedFont>
    <p:embeddedFont>
      <p:font typeface="Raleway" panose="020B0604020202020204"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8A2"/>
    <a:srgbClr val="FF965A"/>
    <a:srgbClr val="D03100"/>
    <a:srgbClr val="C00000"/>
    <a:srgbClr val="1A9988"/>
    <a:srgbClr val="00D09D"/>
    <a:srgbClr val="14BC84"/>
    <a:srgbClr val="898989"/>
    <a:srgbClr val="1C3678"/>
    <a:srgbClr val="3E7F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058" autoAdjust="0"/>
  </p:normalViewPr>
  <p:slideViewPr>
    <p:cSldViewPr snapToGrid="0">
      <p:cViewPr varScale="1">
        <p:scale>
          <a:sx n="70" d="100"/>
          <a:sy n="70" d="100"/>
        </p:scale>
        <p:origin x="528" y="3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5.fntdata"/></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E00DD2-E275-4A60-B717-4E2EAA728B93}" type="doc">
      <dgm:prSet loTypeId="urn:microsoft.com/office/officeart/2005/8/layout/chevron1" loCatId="process" qsTypeId="urn:microsoft.com/office/officeart/2005/8/quickstyle/simple1" qsCatId="simple" csTypeId="urn:microsoft.com/office/officeart/2005/8/colors/accent5_2" csCatId="accent5" phldr="1"/>
      <dgm:spPr/>
    </dgm:pt>
    <dgm:pt modelId="{A263DEBE-E31D-41B0-BD49-493872B34890}">
      <dgm:prSet phldrT="[Text]" custT="1"/>
      <dgm:spPr>
        <a:solidFill>
          <a:srgbClr val="99AFE7"/>
        </a:solidFill>
        <a:ln>
          <a:solidFill>
            <a:schemeClr val="bg2"/>
          </a:solidFill>
        </a:ln>
      </dgm:spPr>
      <dgm:t>
        <a:bodyPr/>
        <a:lstStyle/>
        <a:p>
          <a:r>
            <a:rPr lang="en-US" sz="1700" b="1" dirty="0">
              <a:solidFill>
                <a:schemeClr val="bg1"/>
              </a:solidFill>
              <a:effectLst>
                <a:outerShdw blurRad="38100" dist="38100" dir="2700000" algn="tl">
                  <a:srgbClr val="000000">
                    <a:alpha val="43137"/>
                  </a:srgbClr>
                </a:outerShdw>
              </a:effectLst>
              <a:latin typeface="+mj-lt"/>
            </a:rPr>
            <a:t>Introduction</a:t>
          </a:r>
        </a:p>
      </dgm:t>
    </dgm:pt>
    <dgm:pt modelId="{F9F7C2E2-2A60-4182-AC79-7947FB5A215E}" type="parTrans" cxnId="{FB33D9E9-3CCA-441A-99F1-4DB2D6FFF6EA}">
      <dgm:prSet/>
      <dgm:spPr/>
      <dgm:t>
        <a:bodyPr/>
        <a:lstStyle/>
        <a:p>
          <a:endParaRPr lang="en-US" sz="1600">
            <a:latin typeface="+mj-lt"/>
          </a:endParaRPr>
        </a:p>
      </dgm:t>
    </dgm:pt>
    <dgm:pt modelId="{EEB23300-B908-4C4B-BEDB-EBCC193166A2}" type="sibTrans" cxnId="{FB33D9E9-3CCA-441A-99F1-4DB2D6FFF6EA}">
      <dgm:prSet/>
      <dgm:spPr/>
      <dgm:t>
        <a:bodyPr/>
        <a:lstStyle/>
        <a:p>
          <a:endParaRPr lang="en-US" sz="1600">
            <a:latin typeface="+mj-lt"/>
          </a:endParaRPr>
        </a:p>
      </dgm:t>
    </dgm:pt>
    <dgm:pt modelId="{DBD9E67F-62CD-4F47-AAEC-756E9F7A1A09}">
      <dgm:prSet phldrT="[Text]" custT="1"/>
      <dgm:spPr/>
      <dgm:t>
        <a:bodyPr/>
        <a:lstStyle/>
        <a:p>
          <a:r>
            <a:rPr lang="en-US" sz="1200" dirty="0">
              <a:latin typeface="+mj-lt"/>
            </a:rPr>
            <a:t>Design Synthesis</a:t>
          </a:r>
        </a:p>
      </dgm:t>
    </dgm:pt>
    <dgm:pt modelId="{9B3BD96C-44F2-4A38-832E-0D7B47B58D13}" type="parTrans" cxnId="{B63A4CFD-CF34-4948-B8C4-CBB784D348D8}">
      <dgm:prSet/>
      <dgm:spPr/>
      <dgm:t>
        <a:bodyPr/>
        <a:lstStyle/>
        <a:p>
          <a:endParaRPr lang="en-US" sz="1600">
            <a:latin typeface="+mj-lt"/>
          </a:endParaRPr>
        </a:p>
      </dgm:t>
    </dgm:pt>
    <dgm:pt modelId="{F9E89E7D-05FD-4CF3-BB0A-342A15148381}" type="sibTrans" cxnId="{B63A4CFD-CF34-4948-B8C4-CBB784D348D8}">
      <dgm:prSet/>
      <dgm:spPr/>
      <dgm:t>
        <a:bodyPr/>
        <a:lstStyle/>
        <a:p>
          <a:endParaRPr lang="en-US" sz="1600">
            <a:latin typeface="+mj-lt"/>
          </a:endParaRPr>
        </a:p>
      </dgm:t>
    </dgm:pt>
    <dgm:pt modelId="{3E5F4285-CCBA-4E9D-9D2D-9655BFC5E8E1}">
      <dgm:prSet phldrT="[Text]" custT="1"/>
      <dgm:spPr/>
      <dgm:t>
        <a:bodyPr/>
        <a:lstStyle/>
        <a:p>
          <a:r>
            <a:rPr lang="en-US" sz="1200" dirty="0">
              <a:latin typeface="+mj-lt"/>
            </a:rPr>
            <a:t>Manufacturing/Testing/Safety</a:t>
          </a:r>
        </a:p>
      </dgm:t>
    </dgm:pt>
    <dgm:pt modelId="{BB942738-92A4-4591-8B23-A830E6603E01}" type="parTrans" cxnId="{15BC11D0-2D0C-4B33-81E5-5FB2687E7194}">
      <dgm:prSet/>
      <dgm:spPr/>
      <dgm:t>
        <a:bodyPr/>
        <a:lstStyle/>
        <a:p>
          <a:endParaRPr lang="en-US" sz="1600">
            <a:latin typeface="+mj-lt"/>
          </a:endParaRPr>
        </a:p>
      </dgm:t>
    </dgm:pt>
    <dgm:pt modelId="{024CF009-1799-4CCB-BA2E-F3659C1CC5D7}" type="sibTrans" cxnId="{15BC11D0-2D0C-4B33-81E5-5FB2687E7194}">
      <dgm:prSet/>
      <dgm:spPr/>
      <dgm:t>
        <a:bodyPr/>
        <a:lstStyle/>
        <a:p>
          <a:endParaRPr lang="en-US" sz="1600">
            <a:latin typeface="+mj-lt"/>
          </a:endParaRPr>
        </a:p>
      </dgm:t>
    </dgm:pt>
    <dgm:pt modelId="{C5569E4B-FADA-4384-980A-8F329AACE673}">
      <dgm:prSet custT="1"/>
      <dgm:spPr/>
      <dgm:t>
        <a:bodyPr/>
        <a:lstStyle/>
        <a:p>
          <a:r>
            <a:rPr lang="en-US" sz="1200" dirty="0">
              <a:latin typeface="+mj-lt"/>
            </a:rPr>
            <a:t>Engineering </a:t>
          </a:r>
        </a:p>
        <a:p>
          <a:r>
            <a:rPr lang="en-US" sz="1200" dirty="0">
              <a:latin typeface="+mj-lt"/>
            </a:rPr>
            <a:t>Specifications</a:t>
          </a:r>
        </a:p>
      </dgm:t>
    </dgm:pt>
    <dgm:pt modelId="{3653D420-8363-43FA-B693-47357519ABF6}" type="parTrans" cxnId="{DF845484-9628-4EA6-882D-F38258F7B54E}">
      <dgm:prSet/>
      <dgm:spPr/>
      <dgm:t>
        <a:bodyPr/>
        <a:lstStyle/>
        <a:p>
          <a:endParaRPr lang="en-US" sz="1600">
            <a:latin typeface="+mj-lt"/>
          </a:endParaRPr>
        </a:p>
      </dgm:t>
    </dgm:pt>
    <dgm:pt modelId="{7A99A389-CA38-4966-86A9-1AAF60B6D6BB}" type="sibTrans" cxnId="{DF845484-9628-4EA6-882D-F38258F7B54E}">
      <dgm:prSet/>
      <dgm:spPr/>
      <dgm:t>
        <a:bodyPr/>
        <a:lstStyle/>
        <a:p>
          <a:endParaRPr lang="en-US" sz="1600">
            <a:latin typeface="+mj-lt"/>
          </a:endParaRPr>
        </a:p>
      </dgm:t>
    </dgm:pt>
    <dgm:pt modelId="{69DCE5C9-DBFB-4DDE-9FE9-D6846343E617}">
      <dgm:prSet custT="1"/>
      <dgm:spPr/>
      <dgm:t>
        <a:bodyPr/>
        <a:lstStyle/>
        <a:p>
          <a:r>
            <a:rPr lang="en-US" sz="1400" dirty="0">
              <a:latin typeface="+mj-lt"/>
            </a:rPr>
            <a:t>Conclusions</a:t>
          </a:r>
        </a:p>
      </dgm:t>
    </dgm:pt>
    <dgm:pt modelId="{C17E11DC-D0DA-4D32-98D6-C12021C9D078}" type="parTrans" cxnId="{B2399E63-78E9-4E49-83C5-F5A9DB0B4D69}">
      <dgm:prSet/>
      <dgm:spPr/>
      <dgm:t>
        <a:bodyPr/>
        <a:lstStyle/>
        <a:p>
          <a:endParaRPr lang="en-US" sz="1600">
            <a:latin typeface="+mj-lt"/>
          </a:endParaRPr>
        </a:p>
      </dgm:t>
    </dgm:pt>
    <dgm:pt modelId="{9FB5F32A-5D90-4971-ADC2-AF7FE63F2204}" type="sibTrans" cxnId="{B2399E63-78E9-4E49-83C5-F5A9DB0B4D69}">
      <dgm:prSet/>
      <dgm:spPr/>
      <dgm:t>
        <a:bodyPr/>
        <a:lstStyle/>
        <a:p>
          <a:endParaRPr lang="en-US" sz="1600">
            <a:latin typeface="+mj-lt"/>
          </a:endParaRPr>
        </a:p>
      </dgm:t>
    </dgm:pt>
    <dgm:pt modelId="{114E2F2C-965D-4F27-B60A-49838851114C}" type="pres">
      <dgm:prSet presAssocID="{EAE00DD2-E275-4A60-B717-4E2EAA728B93}" presName="Name0" presStyleCnt="0">
        <dgm:presLayoutVars>
          <dgm:dir/>
          <dgm:animLvl val="lvl"/>
          <dgm:resizeHandles val="exact"/>
        </dgm:presLayoutVars>
      </dgm:prSet>
      <dgm:spPr/>
    </dgm:pt>
    <dgm:pt modelId="{B0E112DD-BFB7-436C-8CE1-65EF2A78FB81}" type="pres">
      <dgm:prSet presAssocID="{A263DEBE-E31D-41B0-BD49-493872B34890}" presName="parTxOnly" presStyleLbl="node1" presStyleIdx="0" presStyleCnt="5" custScaleX="133995" custScaleY="156829" custLinFactX="-2223" custLinFactNeighborX="-100000" custLinFactNeighborY="1000">
        <dgm:presLayoutVars>
          <dgm:chMax val="0"/>
          <dgm:chPref val="0"/>
          <dgm:bulletEnabled val="1"/>
        </dgm:presLayoutVars>
      </dgm:prSet>
      <dgm:spPr/>
    </dgm:pt>
    <dgm:pt modelId="{412C7279-38B7-47F9-A252-172EC7A67E4A}" type="pres">
      <dgm:prSet presAssocID="{EEB23300-B908-4C4B-BEDB-EBCC193166A2}" presName="parTxOnlySpace" presStyleCnt="0"/>
      <dgm:spPr/>
    </dgm:pt>
    <dgm:pt modelId="{9C52F363-2C23-4338-99D9-439BE5768D02}" type="pres">
      <dgm:prSet presAssocID="{C5569E4B-FADA-4384-980A-8F329AACE673}" presName="parTxOnly" presStyleLbl="node1" presStyleIdx="1" presStyleCnt="5">
        <dgm:presLayoutVars>
          <dgm:chMax val="0"/>
          <dgm:chPref val="0"/>
          <dgm:bulletEnabled val="1"/>
        </dgm:presLayoutVars>
      </dgm:prSet>
      <dgm:spPr/>
    </dgm:pt>
    <dgm:pt modelId="{1A10B321-4B88-47B4-9869-14E6392013C8}" type="pres">
      <dgm:prSet presAssocID="{7A99A389-CA38-4966-86A9-1AAF60B6D6BB}" presName="parTxOnlySpace" presStyleCnt="0"/>
      <dgm:spPr/>
    </dgm:pt>
    <dgm:pt modelId="{9BD84720-2479-4C6C-A1BD-1222953262D3}" type="pres">
      <dgm:prSet presAssocID="{DBD9E67F-62CD-4F47-AAEC-756E9F7A1A09}" presName="parTxOnly" presStyleLbl="node1" presStyleIdx="2" presStyleCnt="5">
        <dgm:presLayoutVars>
          <dgm:chMax val="0"/>
          <dgm:chPref val="0"/>
          <dgm:bulletEnabled val="1"/>
        </dgm:presLayoutVars>
      </dgm:prSet>
      <dgm:spPr/>
    </dgm:pt>
    <dgm:pt modelId="{7CDC7767-0D80-4A6E-807D-CAACE90CD6BE}" type="pres">
      <dgm:prSet presAssocID="{F9E89E7D-05FD-4CF3-BB0A-342A15148381}" presName="parTxOnlySpace" presStyleCnt="0"/>
      <dgm:spPr/>
    </dgm:pt>
    <dgm:pt modelId="{E60C91EE-319B-41DD-BE4C-039FA92AF00B}" type="pres">
      <dgm:prSet presAssocID="{3E5F4285-CCBA-4E9D-9D2D-9655BFC5E8E1}" presName="parTxOnly" presStyleLbl="node1" presStyleIdx="3" presStyleCnt="5">
        <dgm:presLayoutVars>
          <dgm:chMax val="0"/>
          <dgm:chPref val="0"/>
          <dgm:bulletEnabled val="1"/>
        </dgm:presLayoutVars>
      </dgm:prSet>
      <dgm:spPr/>
    </dgm:pt>
    <dgm:pt modelId="{50504651-2FB2-4AE6-B639-36534189B384}" type="pres">
      <dgm:prSet presAssocID="{024CF009-1799-4CCB-BA2E-F3659C1CC5D7}" presName="parTxOnlySpace" presStyleCnt="0"/>
      <dgm:spPr/>
    </dgm:pt>
    <dgm:pt modelId="{EA1A9BF5-ACCD-499A-ACBD-31E668BBDFC0}" type="pres">
      <dgm:prSet presAssocID="{69DCE5C9-DBFB-4DDE-9FE9-D6846343E617}" presName="parTxOnly" presStyleLbl="node1" presStyleIdx="4" presStyleCnt="5">
        <dgm:presLayoutVars>
          <dgm:chMax val="0"/>
          <dgm:chPref val="0"/>
          <dgm:bulletEnabled val="1"/>
        </dgm:presLayoutVars>
      </dgm:prSet>
      <dgm:spPr/>
    </dgm:pt>
  </dgm:ptLst>
  <dgm:cxnLst>
    <dgm:cxn modelId="{9144B600-E594-4989-8444-8E0A4B5DC9C0}" type="presOf" srcId="{DBD9E67F-62CD-4F47-AAEC-756E9F7A1A09}" destId="{9BD84720-2479-4C6C-A1BD-1222953262D3}" srcOrd="0" destOrd="0" presId="urn:microsoft.com/office/officeart/2005/8/layout/chevron1"/>
    <dgm:cxn modelId="{1435D417-F266-4452-871F-7E35590A15EA}" type="presOf" srcId="{69DCE5C9-DBFB-4DDE-9FE9-D6846343E617}" destId="{EA1A9BF5-ACCD-499A-ACBD-31E668BBDFC0}" srcOrd="0" destOrd="0" presId="urn:microsoft.com/office/officeart/2005/8/layout/chevron1"/>
    <dgm:cxn modelId="{CA9C7A33-E2DF-48E3-9474-ECD3DE690D62}" type="presOf" srcId="{EAE00DD2-E275-4A60-B717-4E2EAA728B93}" destId="{114E2F2C-965D-4F27-B60A-49838851114C}" srcOrd="0" destOrd="0" presId="urn:microsoft.com/office/officeart/2005/8/layout/chevron1"/>
    <dgm:cxn modelId="{FBA10E40-0C97-4D37-A285-7E9E3EEDAFF0}" type="presOf" srcId="{C5569E4B-FADA-4384-980A-8F329AACE673}" destId="{9C52F363-2C23-4338-99D9-439BE5768D02}" srcOrd="0" destOrd="0" presId="urn:microsoft.com/office/officeart/2005/8/layout/chevron1"/>
    <dgm:cxn modelId="{B2399E63-78E9-4E49-83C5-F5A9DB0B4D69}" srcId="{EAE00DD2-E275-4A60-B717-4E2EAA728B93}" destId="{69DCE5C9-DBFB-4DDE-9FE9-D6846343E617}" srcOrd="4" destOrd="0" parTransId="{C17E11DC-D0DA-4D32-98D6-C12021C9D078}" sibTransId="{9FB5F32A-5D90-4971-ADC2-AF7FE63F2204}"/>
    <dgm:cxn modelId="{DF845484-9628-4EA6-882D-F38258F7B54E}" srcId="{EAE00DD2-E275-4A60-B717-4E2EAA728B93}" destId="{C5569E4B-FADA-4384-980A-8F329AACE673}" srcOrd="1" destOrd="0" parTransId="{3653D420-8363-43FA-B693-47357519ABF6}" sibTransId="{7A99A389-CA38-4966-86A9-1AAF60B6D6BB}"/>
    <dgm:cxn modelId="{ECC8CB86-00FD-4B4F-BC8C-5115217921F7}" type="presOf" srcId="{3E5F4285-CCBA-4E9D-9D2D-9655BFC5E8E1}" destId="{E60C91EE-319B-41DD-BE4C-039FA92AF00B}" srcOrd="0" destOrd="0" presId="urn:microsoft.com/office/officeart/2005/8/layout/chevron1"/>
    <dgm:cxn modelId="{7613F8B3-15FA-46FB-A9BF-C8390B278777}" type="presOf" srcId="{A263DEBE-E31D-41B0-BD49-493872B34890}" destId="{B0E112DD-BFB7-436C-8CE1-65EF2A78FB81}" srcOrd="0" destOrd="0" presId="urn:microsoft.com/office/officeart/2005/8/layout/chevron1"/>
    <dgm:cxn modelId="{15BC11D0-2D0C-4B33-81E5-5FB2687E7194}" srcId="{EAE00DD2-E275-4A60-B717-4E2EAA728B93}" destId="{3E5F4285-CCBA-4E9D-9D2D-9655BFC5E8E1}" srcOrd="3" destOrd="0" parTransId="{BB942738-92A4-4591-8B23-A830E6603E01}" sibTransId="{024CF009-1799-4CCB-BA2E-F3659C1CC5D7}"/>
    <dgm:cxn modelId="{FB33D9E9-3CCA-441A-99F1-4DB2D6FFF6EA}" srcId="{EAE00DD2-E275-4A60-B717-4E2EAA728B93}" destId="{A263DEBE-E31D-41B0-BD49-493872B34890}" srcOrd="0" destOrd="0" parTransId="{F9F7C2E2-2A60-4182-AC79-7947FB5A215E}" sibTransId="{EEB23300-B908-4C4B-BEDB-EBCC193166A2}"/>
    <dgm:cxn modelId="{B63A4CFD-CF34-4948-B8C4-CBB784D348D8}" srcId="{EAE00DD2-E275-4A60-B717-4E2EAA728B93}" destId="{DBD9E67F-62CD-4F47-AAEC-756E9F7A1A09}" srcOrd="2" destOrd="0" parTransId="{9B3BD96C-44F2-4A38-832E-0D7B47B58D13}" sibTransId="{F9E89E7D-05FD-4CF3-BB0A-342A15148381}"/>
    <dgm:cxn modelId="{82722FE5-F799-451F-9DB5-3C66EEE9CA48}" type="presParOf" srcId="{114E2F2C-965D-4F27-B60A-49838851114C}" destId="{B0E112DD-BFB7-436C-8CE1-65EF2A78FB81}" srcOrd="0" destOrd="0" presId="urn:microsoft.com/office/officeart/2005/8/layout/chevron1"/>
    <dgm:cxn modelId="{B2D2E877-7E72-4064-BBB6-0E18CDB781D2}" type="presParOf" srcId="{114E2F2C-965D-4F27-B60A-49838851114C}" destId="{412C7279-38B7-47F9-A252-172EC7A67E4A}" srcOrd="1" destOrd="0" presId="urn:microsoft.com/office/officeart/2005/8/layout/chevron1"/>
    <dgm:cxn modelId="{5856FA46-4B9A-4034-8CF4-F72E955CE82E}" type="presParOf" srcId="{114E2F2C-965D-4F27-B60A-49838851114C}" destId="{9C52F363-2C23-4338-99D9-439BE5768D02}" srcOrd="2" destOrd="0" presId="urn:microsoft.com/office/officeart/2005/8/layout/chevron1"/>
    <dgm:cxn modelId="{4B504F8F-2C6E-4E75-813F-0098E3D5ABC1}" type="presParOf" srcId="{114E2F2C-965D-4F27-B60A-49838851114C}" destId="{1A10B321-4B88-47B4-9869-14E6392013C8}" srcOrd="3" destOrd="0" presId="urn:microsoft.com/office/officeart/2005/8/layout/chevron1"/>
    <dgm:cxn modelId="{27F73698-559C-44AF-BBE1-195BE8D97821}" type="presParOf" srcId="{114E2F2C-965D-4F27-B60A-49838851114C}" destId="{9BD84720-2479-4C6C-A1BD-1222953262D3}" srcOrd="4" destOrd="0" presId="urn:microsoft.com/office/officeart/2005/8/layout/chevron1"/>
    <dgm:cxn modelId="{2C250C24-4BF5-4B65-AC1B-98630ADD2F14}" type="presParOf" srcId="{114E2F2C-965D-4F27-B60A-49838851114C}" destId="{7CDC7767-0D80-4A6E-807D-CAACE90CD6BE}" srcOrd="5" destOrd="0" presId="urn:microsoft.com/office/officeart/2005/8/layout/chevron1"/>
    <dgm:cxn modelId="{BBCA2608-B5EB-47A3-87D6-F76CD04481E7}" type="presParOf" srcId="{114E2F2C-965D-4F27-B60A-49838851114C}" destId="{E60C91EE-319B-41DD-BE4C-039FA92AF00B}" srcOrd="6" destOrd="0" presId="urn:microsoft.com/office/officeart/2005/8/layout/chevron1"/>
    <dgm:cxn modelId="{84A7D9E6-0C93-452A-908D-3726DD43E211}" type="presParOf" srcId="{114E2F2C-965D-4F27-B60A-49838851114C}" destId="{50504651-2FB2-4AE6-B639-36534189B384}" srcOrd="7" destOrd="0" presId="urn:microsoft.com/office/officeart/2005/8/layout/chevron1"/>
    <dgm:cxn modelId="{09309736-C43F-4941-A026-E4A5C28D06E9}" type="presParOf" srcId="{114E2F2C-965D-4F27-B60A-49838851114C}" destId="{EA1A9BF5-ACCD-499A-ACBD-31E668BBDFC0}" srcOrd="8"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EAE00DD2-E275-4A60-B717-4E2EAA728B93}" type="doc">
      <dgm:prSet loTypeId="urn:microsoft.com/office/officeart/2005/8/layout/chevron1" loCatId="process" qsTypeId="urn:microsoft.com/office/officeart/2005/8/quickstyle/simple1" qsCatId="simple" csTypeId="urn:microsoft.com/office/officeart/2005/8/colors/accent5_2" csCatId="accent5" phldr="1"/>
      <dgm:spPr/>
    </dgm:pt>
    <dgm:pt modelId="{A263DEBE-E31D-41B0-BD49-493872B34890}">
      <dgm:prSet phldrT="[Text]" custT="1"/>
      <dgm:spPr>
        <a:solidFill>
          <a:srgbClr val="99AFE7"/>
        </a:solidFill>
        <a:ln>
          <a:solidFill>
            <a:schemeClr val="bg2"/>
          </a:solidFill>
        </a:ln>
      </dgm:spPr>
      <dgm:t>
        <a:bodyPr/>
        <a:lstStyle/>
        <a:p>
          <a:r>
            <a:rPr lang="en-US" sz="1700" b="1" dirty="0">
              <a:solidFill>
                <a:schemeClr val="bg1"/>
              </a:solidFill>
              <a:effectLst>
                <a:outerShdw blurRad="38100" dist="38100" dir="2700000" algn="tl">
                  <a:srgbClr val="000000">
                    <a:alpha val="43137"/>
                  </a:srgbClr>
                </a:outerShdw>
              </a:effectLst>
              <a:latin typeface="+mj-lt"/>
            </a:rPr>
            <a:t>Introduction</a:t>
          </a:r>
        </a:p>
      </dgm:t>
    </dgm:pt>
    <dgm:pt modelId="{F9F7C2E2-2A60-4182-AC79-7947FB5A215E}" type="parTrans" cxnId="{FB33D9E9-3CCA-441A-99F1-4DB2D6FFF6EA}">
      <dgm:prSet/>
      <dgm:spPr/>
      <dgm:t>
        <a:bodyPr/>
        <a:lstStyle/>
        <a:p>
          <a:endParaRPr lang="en-US" sz="1600">
            <a:latin typeface="+mj-lt"/>
          </a:endParaRPr>
        </a:p>
      </dgm:t>
    </dgm:pt>
    <dgm:pt modelId="{EEB23300-B908-4C4B-BEDB-EBCC193166A2}" type="sibTrans" cxnId="{FB33D9E9-3CCA-441A-99F1-4DB2D6FFF6EA}">
      <dgm:prSet/>
      <dgm:spPr/>
      <dgm:t>
        <a:bodyPr/>
        <a:lstStyle/>
        <a:p>
          <a:endParaRPr lang="en-US" sz="1600">
            <a:latin typeface="+mj-lt"/>
          </a:endParaRPr>
        </a:p>
      </dgm:t>
    </dgm:pt>
    <dgm:pt modelId="{DBD9E67F-62CD-4F47-AAEC-756E9F7A1A09}">
      <dgm:prSet phldrT="[Text]" custT="1"/>
      <dgm:spPr/>
      <dgm:t>
        <a:bodyPr/>
        <a:lstStyle/>
        <a:p>
          <a:r>
            <a:rPr lang="en-US" sz="1200" dirty="0">
              <a:latin typeface="+mj-lt"/>
            </a:rPr>
            <a:t>Design Synthesis</a:t>
          </a:r>
        </a:p>
      </dgm:t>
    </dgm:pt>
    <dgm:pt modelId="{9B3BD96C-44F2-4A38-832E-0D7B47B58D13}" type="parTrans" cxnId="{B63A4CFD-CF34-4948-B8C4-CBB784D348D8}">
      <dgm:prSet/>
      <dgm:spPr/>
      <dgm:t>
        <a:bodyPr/>
        <a:lstStyle/>
        <a:p>
          <a:endParaRPr lang="en-US" sz="1600">
            <a:latin typeface="+mj-lt"/>
          </a:endParaRPr>
        </a:p>
      </dgm:t>
    </dgm:pt>
    <dgm:pt modelId="{F9E89E7D-05FD-4CF3-BB0A-342A15148381}" type="sibTrans" cxnId="{B63A4CFD-CF34-4948-B8C4-CBB784D348D8}">
      <dgm:prSet/>
      <dgm:spPr/>
      <dgm:t>
        <a:bodyPr/>
        <a:lstStyle/>
        <a:p>
          <a:endParaRPr lang="en-US" sz="1600">
            <a:latin typeface="+mj-lt"/>
          </a:endParaRPr>
        </a:p>
      </dgm:t>
    </dgm:pt>
    <dgm:pt modelId="{3E5F4285-CCBA-4E9D-9D2D-9655BFC5E8E1}">
      <dgm:prSet phldrT="[Text]" custT="1"/>
      <dgm:spPr/>
      <dgm:t>
        <a:bodyPr/>
        <a:lstStyle/>
        <a:p>
          <a:r>
            <a:rPr lang="en-US" sz="1200" dirty="0">
              <a:latin typeface="+mj-lt"/>
            </a:rPr>
            <a:t>Manufacturing/Testing/Safety</a:t>
          </a:r>
        </a:p>
      </dgm:t>
    </dgm:pt>
    <dgm:pt modelId="{BB942738-92A4-4591-8B23-A830E6603E01}" type="parTrans" cxnId="{15BC11D0-2D0C-4B33-81E5-5FB2687E7194}">
      <dgm:prSet/>
      <dgm:spPr/>
      <dgm:t>
        <a:bodyPr/>
        <a:lstStyle/>
        <a:p>
          <a:endParaRPr lang="en-US" sz="1600">
            <a:latin typeface="+mj-lt"/>
          </a:endParaRPr>
        </a:p>
      </dgm:t>
    </dgm:pt>
    <dgm:pt modelId="{024CF009-1799-4CCB-BA2E-F3659C1CC5D7}" type="sibTrans" cxnId="{15BC11D0-2D0C-4B33-81E5-5FB2687E7194}">
      <dgm:prSet/>
      <dgm:spPr/>
      <dgm:t>
        <a:bodyPr/>
        <a:lstStyle/>
        <a:p>
          <a:endParaRPr lang="en-US" sz="1600">
            <a:latin typeface="+mj-lt"/>
          </a:endParaRPr>
        </a:p>
      </dgm:t>
    </dgm:pt>
    <dgm:pt modelId="{C5569E4B-FADA-4384-980A-8F329AACE673}">
      <dgm:prSet custT="1"/>
      <dgm:spPr/>
      <dgm:t>
        <a:bodyPr/>
        <a:lstStyle/>
        <a:p>
          <a:r>
            <a:rPr lang="en-US" sz="1200" dirty="0">
              <a:latin typeface="+mj-lt"/>
            </a:rPr>
            <a:t>Engineering </a:t>
          </a:r>
        </a:p>
        <a:p>
          <a:r>
            <a:rPr lang="en-US" sz="1200" dirty="0">
              <a:latin typeface="+mj-lt"/>
            </a:rPr>
            <a:t>Specifications</a:t>
          </a:r>
        </a:p>
      </dgm:t>
    </dgm:pt>
    <dgm:pt modelId="{3653D420-8363-43FA-B693-47357519ABF6}" type="parTrans" cxnId="{DF845484-9628-4EA6-882D-F38258F7B54E}">
      <dgm:prSet/>
      <dgm:spPr/>
      <dgm:t>
        <a:bodyPr/>
        <a:lstStyle/>
        <a:p>
          <a:endParaRPr lang="en-US" sz="1600">
            <a:latin typeface="+mj-lt"/>
          </a:endParaRPr>
        </a:p>
      </dgm:t>
    </dgm:pt>
    <dgm:pt modelId="{7A99A389-CA38-4966-86A9-1AAF60B6D6BB}" type="sibTrans" cxnId="{DF845484-9628-4EA6-882D-F38258F7B54E}">
      <dgm:prSet/>
      <dgm:spPr/>
      <dgm:t>
        <a:bodyPr/>
        <a:lstStyle/>
        <a:p>
          <a:endParaRPr lang="en-US" sz="1600">
            <a:latin typeface="+mj-lt"/>
          </a:endParaRPr>
        </a:p>
      </dgm:t>
    </dgm:pt>
    <dgm:pt modelId="{69DCE5C9-DBFB-4DDE-9FE9-D6846343E617}">
      <dgm:prSet custT="1"/>
      <dgm:spPr/>
      <dgm:t>
        <a:bodyPr/>
        <a:lstStyle/>
        <a:p>
          <a:r>
            <a:rPr lang="en-US" sz="1400" dirty="0">
              <a:latin typeface="+mj-lt"/>
            </a:rPr>
            <a:t>Conclusions</a:t>
          </a:r>
        </a:p>
      </dgm:t>
    </dgm:pt>
    <dgm:pt modelId="{C17E11DC-D0DA-4D32-98D6-C12021C9D078}" type="parTrans" cxnId="{B2399E63-78E9-4E49-83C5-F5A9DB0B4D69}">
      <dgm:prSet/>
      <dgm:spPr/>
      <dgm:t>
        <a:bodyPr/>
        <a:lstStyle/>
        <a:p>
          <a:endParaRPr lang="en-US" sz="1600">
            <a:latin typeface="+mj-lt"/>
          </a:endParaRPr>
        </a:p>
      </dgm:t>
    </dgm:pt>
    <dgm:pt modelId="{9FB5F32A-5D90-4971-ADC2-AF7FE63F2204}" type="sibTrans" cxnId="{B2399E63-78E9-4E49-83C5-F5A9DB0B4D69}">
      <dgm:prSet/>
      <dgm:spPr/>
      <dgm:t>
        <a:bodyPr/>
        <a:lstStyle/>
        <a:p>
          <a:endParaRPr lang="en-US" sz="1600">
            <a:latin typeface="+mj-lt"/>
          </a:endParaRPr>
        </a:p>
      </dgm:t>
    </dgm:pt>
    <dgm:pt modelId="{114E2F2C-965D-4F27-B60A-49838851114C}" type="pres">
      <dgm:prSet presAssocID="{EAE00DD2-E275-4A60-B717-4E2EAA728B93}" presName="Name0" presStyleCnt="0">
        <dgm:presLayoutVars>
          <dgm:dir/>
          <dgm:animLvl val="lvl"/>
          <dgm:resizeHandles val="exact"/>
        </dgm:presLayoutVars>
      </dgm:prSet>
      <dgm:spPr/>
    </dgm:pt>
    <dgm:pt modelId="{B0E112DD-BFB7-436C-8CE1-65EF2A78FB81}" type="pres">
      <dgm:prSet presAssocID="{A263DEBE-E31D-41B0-BD49-493872B34890}" presName="parTxOnly" presStyleLbl="node1" presStyleIdx="0" presStyleCnt="5" custScaleX="133995" custScaleY="156829" custLinFactX="-2223" custLinFactNeighborX="-100000" custLinFactNeighborY="1000">
        <dgm:presLayoutVars>
          <dgm:chMax val="0"/>
          <dgm:chPref val="0"/>
          <dgm:bulletEnabled val="1"/>
        </dgm:presLayoutVars>
      </dgm:prSet>
      <dgm:spPr/>
    </dgm:pt>
    <dgm:pt modelId="{412C7279-38B7-47F9-A252-172EC7A67E4A}" type="pres">
      <dgm:prSet presAssocID="{EEB23300-B908-4C4B-BEDB-EBCC193166A2}" presName="parTxOnlySpace" presStyleCnt="0"/>
      <dgm:spPr/>
    </dgm:pt>
    <dgm:pt modelId="{9C52F363-2C23-4338-99D9-439BE5768D02}" type="pres">
      <dgm:prSet presAssocID="{C5569E4B-FADA-4384-980A-8F329AACE673}" presName="parTxOnly" presStyleLbl="node1" presStyleIdx="1" presStyleCnt="5">
        <dgm:presLayoutVars>
          <dgm:chMax val="0"/>
          <dgm:chPref val="0"/>
          <dgm:bulletEnabled val="1"/>
        </dgm:presLayoutVars>
      </dgm:prSet>
      <dgm:spPr/>
    </dgm:pt>
    <dgm:pt modelId="{1A10B321-4B88-47B4-9869-14E6392013C8}" type="pres">
      <dgm:prSet presAssocID="{7A99A389-CA38-4966-86A9-1AAF60B6D6BB}" presName="parTxOnlySpace" presStyleCnt="0"/>
      <dgm:spPr/>
    </dgm:pt>
    <dgm:pt modelId="{9BD84720-2479-4C6C-A1BD-1222953262D3}" type="pres">
      <dgm:prSet presAssocID="{DBD9E67F-62CD-4F47-AAEC-756E9F7A1A09}" presName="parTxOnly" presStyleLbl="node1" presStyleIdx="2" presStyleCnt="5">
        <dgm:presLayoutVars>
          <dgm:chMax val="0"/>
          <dgm:chPref val="0"/>
          <dgm:bulletEnabled val="1"/>
        </dgm:presLayoutVars>
      </dgm:prSet>
      <dgm:spPr/>
    </dgm:pt>
    <dgm:pt modelId="{7CDC7767-0D80-4A6E-807D-CAACE90CD6BE}" type="pres">
      <dgm:prSet presAssocID="{F9E89E7D-05FD-4CF3-BB0A-342A15148381}" presName="parTxOnlySpace" presStyleCnt="0"/>
      <dgm:spPr/>
    </dgm:pt>
    <dgm:pt modelId="{E60C91EE-319B-41DD-BE4C-039FA92AF00B}" type="pres">
      <dgm:prSet presAssocID="{3E5F4285-CCBA-4E9D-9D2D-9655BFC5E8E1}" presName="parTxOnly" presStyleLbl="node1" presStyleIdx="3" presStyleCnt="5">
        <dgm:presLayoutVars>
          <dgm:chMax val="0"/>
          <dgm:chPref val="0"/>
          <dgm:bulletEnabled val="1"/>
        </dgm:presLayoutVars>
      </dgm:prSet>
      <dgm:spPr/>
    </dgm:pt>
    <dgm:pt modelId="{50504651-2FB2-4AE6-B639-36534189B384}" type="pres">
      <dgm:prSet presAssocID="{024CF009-1799-4CCB-BA2E-F3659C1CC5D7}" presName="parTxOnlySpace" presStyleCnt="0"/>
      <dgm:spPr/>
    </dgm:pt>
    <dgm:pt modelId="{EA1A9BF5-ACCD-499A-ACBD-31E668BBDFC0}" type="pres">
      <dgm:prSet presAssocID="{69DCE5C9-DBFB-4DDE-9FE9-D6846343E617}" presName="parTxOnly" presStyleLbl="node1" presStyleIdx="4" presStyleCnt="5">
        <dgm:presLayoutVars>
          <dgm:chMax val="0"/>
          <dgm:chPref val="0"/>
          <dgm:bulletEnabled val="1"/>
        </dgm:presLayoutVars>
      </dgm:prSet>
      <dgm:spPr/>
    </dgm:pt>
  </dgm:ptLst>
  <dgm:cxnLst>
    <dgm:cxn modelId="{9144B600-E594-4989-8444-8E0A4B5DC9C0}" type="presOf" srcId="{DBD9E67F-62CD-4F47-AAEC-756E9F7A1A09}" destId="{9BD84720-2479-4C6C-A1BD-1222953262D3}" srcOrd="0" destOrd="0" presId="urn:microsoft.com/office/officeart/2005/8/layout/chevron1"/>
    <dgm:cxn modelId="{1435D417-F266-4452-871F-7E35590A15EA}" type="presOf" srcId="{69DCE5C9-DBFB-4DDE-9FE9-D6846343E617}" destId="{EA1A9BF5-ACCD-499A-ACBD-31E668BBDFC0}" srcOrd="0" destOrd="0" presId="urn:microsoft.com/office/officeart/2005/8/layout/chevron1"/>
    <dgm:cxn modelId="{CA9C7A33-E2DF-48E3-9474-ECD3DE690D62}" type="presOf" srcId="{EAE00DD2-E275-4A60-B717-4E2EAA728B93}" destId="{114E2F2C-965D-4F27-B60A-49838851114C}" srcOrd="0" destOrd="0" presId="urn:microsoft.com/office/officeart/2005/8/layout/chevron1"/>
    <dgm:cxn modelId="{FBA10E40-0C97-4D37-A285-7E9E3EEDAFF0}" type="presOf" srcId="{C5569E4B-FADA-4384-980A-8F329AACE673}" destId="{9C52F363-2C23-4338-99D9-439BE5768D02}" srcOrd="0" destOrd="0" presId="urn:microsoft.com/office/officeart/2005/8/layout/chevron1"/>
    <dgm:cxn modelId="{B2399E63-78E9-4E49-83C5-F5A9DB0B4D69}" srcId="{EAE00DD2-E275-4A60-B717-4E2EAA728B93}" destId="{69DCE5C9-DBFB-4DDE-9FE9-D6846343E617}" srcOrd="4" destOrd="0" parTransId="{C17E11DC-D0DA-4D32-98D6-C12021C9D078}" sibTransId="{9FB5F32A-5D90-4971-ADC2-AF7FE63F2204}"/>
    <dgm:cxn modelId="{DF845484-9628-4EA6-882D-F38258F7B54E}" srcId="{EAE00DD2-E275-4A60-B717-4E2EAA728B93}" destId="{C5569E4B-FADA-4384-980A-8F329AACE673}" srcOrd="1" destOrd="0" parTransId="{3653D420-8363-43FA-B693-47357519ABF6}" sibTransId="{7A99A389-CA38-4966-86A9-1AAF60B6D6BB}"/>
    <dgm:cxn modelId="{ECC8CB86-00FD-4B4F-BC8C-5115217921F7}" type="presOf" srcId="{3E5F4285-CCBA-4E9D-9D2D-9655BFC5E8E1}" destId="{E60C91EE-319B-41DD-BE4C-039FA92AF00B}" srcOrd="0" destOrd="0" presId="urn:microsoft.com/office/officeart/2005/8/layout/chevron1"/>
    <dgm:cxn modelId="{7613F8B3-15FA-46FB-A9BF-C8390B278777}" type="presOf" srcId="{A263DEBE-E31D-41B0-BD49-493872B34890}" destId="{B0E112DD-BFB7-436C-8CE1-65EF2A78FB81}" srcOrd="0" destOrd="0" presId="urn:microsoft.com/office/officeart/2005/8/layout/chevron1"/>
    <dgm:cxn modelId="{15BC11D0-2D0C-4B33-81E5-5FB2687E7194}" srcId="{EAE00DD2-E275-4A60-B717-4E2EAA728B93}" destId="{3E5F4285-CCBA-4E9D-9D2D-9655BFC5E8E1}" srcOrd="3" destOrd="0" parTransId="{BB942738-92A4-4591-8B23-A830E6603E01}" sibTransId="{024CF009-1799-4CCB-BA2E-F3659C1CC5D7}"/>
    <dgm:cxn modelId="{FB33D9E9-3CCA-441A-99F1-4DB2D6FFF6EA}" srcId="{EAE00DD2-E275-4A60-B717-4E2EAA728B93}" destId="{A263DEBE-E31D-41B0-BD49-493872B34890}" srcOrd="0" destOrd="0" parTransId="{F9F7C2E2-2A60-4182-AC79-7947FB5A215E}" sibTransId="{EEB23300-B908-4C4B-BEDB-EBCC193166A2}"/>
    <dgm:cxn modelId="{B63A4CFD-CF34-4948-B8C4-CBB784D348D8}" srcId="{EAE00DD2-E275-4A60-B717-4E2EAA728B93}" destId="{DBD9E67F-62CD-4F47-AAEC-756E9F7A1A09}" srcOrd="2" destOrd="0" parTransId="{9B3BD96C-44F2-4A38-832E-0D7B47B58D13}" sibTransId="{F9E89E7D-05FD-4CF3-BB0A-342A15148381}"/>
    <dgm:cxn modelId="{82722FE5-F799-451F-9DB5-3C66EEE9CA48}" type="presParOf" srcId="{114E2F2C-965D-4F27-B60A-49838851114C}" destId="{B0E112DD-BFB7-436C-8CE1-65EF2A78FB81}" srcOrd="0" destOrd="0" presId="urn:microsoft.com/office/officeart/2005/8/layout/chevron1"/>
    <dgm:cxn modelId="{B2D2E877-7E72-4064-BBB6-0E18CDB781D2}" type="presParOf" srcId="{114E2F2C-965D-4F27-B60A-49838851114C}" destId="{412C7279-38B7-47F9-A252-172EC7A67E4A}" srcOrd="1" destOrd="0" presId="urn:microsoft.com/office/officeart/2005/8/layout/chevron1"/>
    <dgm:cxn modelId="{5856FA46-4B9A-4034-8CF4-F72E955CE82E}" type="presParOf" srcId="{114E2F2C-965D-4F27-B60A-49838851114C}" destId="{9C52F363-2C23-4338-99D9-439BE5768D02}" srcOrd="2" destOrd="0" presId="urn:microsoft.com/office/officeart/2005/8/layout/chevron1"/>
    <dgm:cxn modelId="{4B504F8F-2C6E-4E75-813F-0098E3D5ABC1}" type="presParOf" srcId="{114E2F2C-965D-4F27-B60A-49838851114C}" destId="{1A10B321-4B88-47B4-9869-14E6392013C8}" srcOrd="3" destOrd="0" presId="urn:microsoft.com/office/officeart/2005/8/layout/chevron1"/>
    <dgm:cxn modelId="{27F73698-559C-44AF-BBE1-195BE8D97821}" type="presParOf" srcId="{114E2F2C-965D-4F27-B60A-49838851114C}" destId="{9BD84720-2479-4C6C-A1BD-1222953262D3}" srcOrd="4" destOrd="0" presId="urn:microsoft.com/office/officeart/2005/8/layout/chevron1"/>
    <dgm:cxn modelId="{2C250C24-4BF5-4B65-AC1B-98630ADD2F14}" type="presParOf" srcId="{114E2F2C-965D-4F27-B60A-49838851114C}" destId="{7CDC7767-0D80-4A6E-807D-CAACE90CD6BE}" srcOrd="5" destOrd="0" presId="urn:microsoft.com/office/officeart/2005/8/layout/chevron1"/>
    <dgm:cxn modelId="{BBCA2608-B5EB-47A3-87D6-F76CD04481E7}" type="presParOf" srcId="{114E2F2C-965D-4F27-B60A-49838851114C}" destId="{E60C91EE-319B-41DD-BE4C-039FA92AF00B}" srcOrd="6" destOrd="0" presId="urn:microsoft.com/office/officeart/2005/8/layout/chevron1"/>
    <dgm:cxn modelId="{84A7D9E6-0C93-452A-908D-3726DD43E211}" type="presParOf" srcId="{114E2F2C-965D-4F27-B60A-49838851114C}" destId="{50504651-2FB2-4AE6-B639-36534189B384}" srcOrd="7" destOrd="0" presId="urn:microsoft.com/office/officeart/2005/8/layout/chevron1"/>
    <dgm:cxn modelId="{09309736-C43F-4941-A026-E4A5C28D06E9}" type="presParOf" srcId="{114E2F2C-965D-4F27-B60A-49838851114C}" destId="{EA1A9BF5-ACCD-499A-ACBD-31E668BBDFC0}"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EAE00DD2-E275-4A60-B717-4E2EAA728B93}" type="doc">
      <dgm:prSet loTypeId="urn:microsoft.com/office/officeart/2005/8/layout/chevron1" loCatId="process" qsTypeId="urn:microsoft.com/office/officeart/2005/8/quickstyle/simple1" qsCatId="simple" csTypeId="urn:microsoft.com/office/officeart/2005/8/colors/accent5_2" csCatId="accent5" phldr="1"/>
      <dgm:spPr/>
    </dgm:pt>
    <dgm:pt modelId="{A263DEBE-E31D-41B0-BD49-493872B34890}">
      <dgm:prSet phldrT="[Text]" custT="1"/>
      <dgm:spPr>
        <a:solidFill>
          <a:srgbClr val="99AFE7"/>
        </a:solidFill>
        <a:ln>
          <a:solidFill>
            <a:schemeClr val="bg2"/>
          </a:solidFill>
        </a:ln>
      </dgm:spPr>
      <dgm:t>
        <a:bodyPr/>
        <a:lstStyle/>
        <a:p>
          <a:r>
            <a:rPr lang="en-US" sz="1700" b="1" dirty="0">
              <a:solidFill>
                <a:schemeClr val="bg1"/>
              </a:solidFill>
              <a:effectLst>
                <a:outerShdw blurRad="38100" dist="38100" dir="2700000" algn="tl">
                  <a:srgbClr val="000000">
                    <a:alpha val="43137"/>
                  </a:srgbClr>
                </a:outerShdw>
              </a:effectLst>
              <a:latin typeface="+mj-lt"/>
            </a:rPr>
            <a:t>Introduction</a:t>
          </a:r>
        </a:p>
      </dgm:t>
    </dgm:pt>
    <dgm:pt modelId="{F9F7C2E2-2A60-4182-AC79-7947FB5A215E}" type="parTrans" cxnId="{FB33D9E9-3CCA-441A-99F1-4DB2D6FFF6EA}">
      <dgm:prSet/>
      <dgm:spPr/>
      <dgm:t>
        <a:bodyPr/>
        <a:lstStyle/>
        <a:p>
          <a:endParaRPr lang="en-US" sz="1600">
            <a:latin typeface="+mj-lt"/>
          </a:endParaRPr>
        </a:p>
      </dgm:t>
    </dgm:pt>
    <dgm:pt modelId="{EEB23300-B908-4C4B-BEDB-EBCC193166A2}" type="sibTrans" cxnId="{FB33D9E9-3CCA-441A-99F1-4DB2D6FFF6EA}">
      <dgm:prSet/>
      <dgm:spPr/>
      <dgm:t>
        <a:bodyPr/>
        <a:lstStyle/>
        <a:p>
          <a:endParaRPr lang="en-US" sz="1600">
            <a:latin typeface="+mj-lt"/>
          </a:endParaRPr>
        </a:p>
      </dgm:t>
    </dgm:pt>
    <dgm:pt modelId="{DBD9E67F-62CD-4F47-AAEC-756E9F7A1A09}">
      <dgm:prSet phldrT="[Text]" custT="1"/>
      <dgm:spPr/>
      <dgm:t>
        <a:bodyPr/>
        <a:lstStyle/>
        <a:p>
          <a:r>
            <a:rPr lang="en-US" sz="1200" dirty="0">
              <a:latin typeface="+mj-lt"/>
            </a:rPr>
            <a:t>Design Synthesis</a:t>
          </a:r>
        </a:p>
      </dgm:t>
    </dgm:pt>
    <dgm:pt modelId="{9B3BD96C-44F2-4A38-832E-0D7B47B58D13}" type="parTrans" cxnId="{B63A4CFD-CF34-4948-B8C4-CBB784D348D8}">
      <dgm:prSet/>
      <dgm:spPr/>
      <dgm:t>
        <a:bodyPr/>
        <a:lstStyle/>
        <a:p>
          <a:endParaRPr lang="en-US" sz="1600">
            <a:latin typeface="+mj-lt"/>
          </a:endParaRPr>
        </a:p>
      </dgm:t>
    </dgm:pt>
    <dgm:pt modelId="{F9E89E7D-05FD-4CF3-BB0A-342A15148381}" type="sibTrans" cxnId="{B63A4CFD-CF34-4948-B8C4-CBB784D348D8}">
      <dgm:prSet/>
      <dgm:spPr/>
      <dgm:t>
        <a:bodyPr/>
        <a:lstStyle/>
        <a:p>
          <a:endParaRPr lang="en-US" sz="1600">
            <a:latin typeface="+mj-lt"/>
          </a:endParaRPr>
        </a:p>
      </dgm:t>
    </dgm:pt>
    <dgm:pt modelId="{3E5F4285-CCBA-4E9D-9D2D-9655BFC5E8E1}">
      <dgm:prSet phldrT="[Text]" custT="1"/>
      <dgm:spPr/>
      <dgm:t>
        <a:bodyPr/>
        <a:lstStyle/>
        <a:p>
          <a:r>
            <a:rPr lang="en-US" sz="1200" dirty="0">
              <a:latin typeface="+mj-lt"/>
            </a:rPr>
            <a:t>Manufacturing/Testing/Safety</a:t>
          </a:r>
        </a:p>
      </dgm:t>
    </dgm:pt>
    <dgm:pt modelId="{BB942738-92A4-4591-8B23-A830E6603E01}" type="parTrans" cxnId="{15BC11D0-2D0C-4B33-81E5-5FB2687E7194}">
      <dgm:prSet/>
      <dgm:spPr/>
      <dgm:t>
        <a:bodyPr/>
        <a:lstStyle/>
        <a:p>
          <a:endParaRPr lang="en-US" sz="1600">
            <a:latin typeface="+mj-lt"/>
          </a:endParaRPr>
        </a:p>
      </dgm:t>
    </dgm:pt>
    <dgm:pt modelId="{024CF009-1799-4CCB-BA2E-F3659C1CC5D7}" type="sibTrans" cxnId="{15BC11D0-2D0C-4B33-81E5-5FB2687E7194}">
      <dgm:prSet/>
      <dgm:spPr/>
      <dgm:t>
        <a:bodyPr/>
        <a:lstStyle/>
        <a:p>
          <a:endParaRPr lang="en-US" sz="1600">
            <a:latin typeface="+mj-lt"/>
          </a:endParaRPr>
        </a:p>
      </dgm:t>
    </dgm:pt>
    <dgm:pt modelId="{C5569E4B-FADA-4384-980A-8F329AACE673}">
      <dgm:prSet custT="1"/>
      <dgm:spPr/>
      <dgm:t>
        <a:bodyPr/>
        <a:lstStyle/>
        <a:p>
          <a:r>
            <a:rPr lang="en-US" sz="1200" dirty="0">
              <a:latin typeface="+mj-lt"/>
            </a:rPr>
            <a:t>Engineering </a:t>
          </a:r>
        </a:p>
        <a:p>
          <a:r>
            <a:rPr lang="en-US" sz="1200" dirty="0">
              <a:latin typeface="+mj-lt"/>
            </a:rPr>
            <a:t>Specifications</a:t>
          </a:r>
        </a:p>
      </dgm:t>
    </dgm:pt>
    <dgm:pt modelId="{3653D420-8363-43FA-B693-47357519ABF6}" type="parTrans" cxnId="{DF845484-9628-4EA6-882D-F38258F7B54E}">
      <dgm:prSet/>
      <dgm:spPr/>
      <dgm:t>
        <a:bodyPr/>
        <a:lstStyle/>
        <a:p>
          <a:endParaRPr lang="en-US" sz="1600">
            <a:latin typeface="+mj-lt"/>
          </a:endParaRPr>
        </a:p>
      </dgm:t>
    </dgm:pt>
    <dgm:pt modelId="{7A99A389-CA38-4966-86A9-1AAF60B6D6BB}" type="sibTrans" cxnId="{DF845484-9628-4EA6-882D-F38258F7B54E}">
      <dgm:prSet/>
      <dgm:spPr/>
      <dgm:t>
        <a:bodyPr/>
        <a:lstStyle/>
        <a:p>
          <a:endParaRPr lang="en-US" sz="1600">
            <a:latin typeface="+mj-lt"/>
          </a:endParaRPr>
        </a:p>
      </dgm:t>
    </dgm:pt>
    <dgm:pt modelId="{69DCE5C9-DBFB-4DDE-9FE9-D6846343E617}">
      <dgm:prSet custT="1"/>
      <dgm:spPr/>
      <dgm:t>
        <a:bodyPr/>
        <a:lstStyle/>
        <a:p>
          <a:r>
            <a:rPr lang="en-US" sz="1400" dirty="0">
              <a:latin typeface="+mj-lt"/>
            </a:rPr>
            <a:t>Conclusions</a:t>
          </a:r>
        </a:p>
      </dgm:t>
    </dgm:pt>
    <dgm:pt modelId="{C17E11DC-D0DA-4D32-98D6-C12021C9D078}" type="parTrans" cxnId="{B2399E63-78E9-4E49-83C5-F5A9DB0B4D69}">
      <dgm:prSet/>
      <dgm:spPr/>
      <dgm:t>
        <a:bodyPr/>
        <a:lstStyle/>
        <a:p>
          <a:endParaRPr lang="en-US" sz="1600">
            <a:latin typeface="+mj-lt"/>
          </a:endParaRPr>
        </a:p>
      </dgm:t>
    </dgm:pt>
    <dgm:pt modelId="{9FB5F32A-5D90-4971-ADC2-AF7FE63F2204}" type="sibTrans" cxnId="{B2399E63-78E9-4E49-83C5-F5A9DB0B4D69}">
      <dgm:prSet/>
      <dgm:spPr/>
      <dgm:t>
        <a:bodyPr/>
        <a:lstStyle/>
        <a:p>
          <a:endParaRPr lang="en-US" sz="1600">
            <a:latin typeface="+mj-lt"/>
          </a:endParaRPr>
        </a:p>
      </dgm:t>
    </dgm:pt>
    <dgm:pt modelId="{114E2F2C-965D-4F27-B60A-49838851114C}" type="pres">
      <dgm:prSet presAssocID="{EAE00DD2-E275-4A60-B717-4E2EAA728B93}" presName="Name0" presStyleCnt="0">
        <dgm:presLayoutVars>
          <dgm:dir/>
          <dgm:animLvl val="lvl"/>
          <dgm:resizeHandles val="exact"/>
        </dgm:presLayoutVars>
      </dgm:prSet>
      <dgm:spPr/>
    </dgm:pt>
    <dgm:pt modelId="{B0E112DD-BFB7-436C-8CE1-65EF2A78FB81}" type="pres">
      <dgm:prSet presAssocID="{A263DEBE-E31D-41B0-BD49-493872B34890}" presName="parTxOnly" presStyleLbl="node1" presStyleIdx="0" presStyleCnt="5" custScaleX="133995" custScaleY="156829" custLinFactX="-2223" custLinFactNeighborX="-100000" custLinFactNeighborY="1000">
        <dgm:presLayoutVars>
          <dgm:chMax val="0"/>
          <dgm:chPref val="0"/>
          <dgm:bulletEnabled val="1"/>
        </dgm:presLayoutVars>
      </dgm:prSet>
      <dgm:spPr/>
    </dgm:pt>
    <dgm:pt modelId="{412C7279-38B7-47F9-A252-172EC7A67E4A}" type="pres">
      <dgm:prSet presAssocID="{EEB23300-B908-4C4B-BEDB-EBCC193166A2}" presName="parTxOnlySpace" presStyleCnt="0"/>
      <dgm:spPr/>
    </dgm:pt>
    <dgm:pt modelId="{9C52F363-2C23-4338-99D9-439BE5768D02}" type="pres">
      <dgm:prSet presAssocID="{C5569E4B-FADA-4384-980A-8F329AACE673}" presName="parTxOnly" presStyleLbl="node1" presStyleIdx="1" presStyleCnt="5">
        <dgm:presLayoutVars>
          <dgm:chMax val="0"/>
          <dgm:chPref val="0"/>
          <dgm:bulletEnabled val="1"/>
        </dgm:presLayoutVars>
      </dgm:prSet>
      <dgm:spPr/>
    </dgm:pt>
    <dgm:pt modelId="{1A10B321-4B88-47B4-9869-14E6392013C8}" type="pres">
      <dgm:prSet presAssocID="{7A99A389-CA38-4966-86A9-1AAF60B6D6BB}" presName="parTxOnlySpace" presStyleCnt="0"/>
      <dgm:spPr/>
    </dgm:pt>
    <dgm:pt modelId="{9BD84720-2479-4C6C-A1BD-1222953262D3}" type="pres">
      <dgm:prSet presAssocID="{DBD9E67F-62CD-4F47-AAEC-756E9F7A1A09}" presName="parTxOnly" presStyleLbl="node1" presStyleIdx="2" presStyleCnt="5">
        <dgm:presLayoutVars>
          <dgm:chMax val="0"/>
          <dgm:chPref val="0"/>
          <dgm:bulletEnabled val="1"/>
        </dgm:presLayoutVars>
      </dgm:prSet>
      <dgm:spPr/>
    </dgm:pt>
    <dgm:pt modelId="{7CDC7767-0D80-4A6E-807D-CAACE90CD6BE}" type="pres">
      <dgm:prSet presAssocID="{F9E89E7D-05FD-4CF3-BB0A-342A15148381}" presName="parTxOnlySpace" presStyleCnt="0"/>
      <dgm:spPr/>
    </dgm:pt>
    <dgm:pt modelId="{E60C91EE-319B-41DD-BE4C-039FA92AF00B}" type="pres">
      <dgm:prSet presAssocID="{3E5F4285-CCBA-4E9D-9D2D-9655BFC5E8E1}" presName="parTxOnly" presStyleLbl="node1" presStyleIdx="3" presStyleCnt="5">
        <dgm:presLayoutVars>
          <dgm:chMax val="0"/>
          <dgm:chPref val="0"/>
          <dgm:bulletEnabled val="1"/>
        </dgm:presLayoutVars>
      </dgm:prSet>
      <dgm:spPr/>
    </dgm:pt>
    <dgm:pt modelId="{50504651-2FB2-4AE6-B639-36534189B384}" type="pres">
      <dgm:prSet presAssocID="{024CF009-1799-4CCB-BA2E-F3659C1CC5D7}" presName="parTxOnlySpace" presStyleCnt="0"/>
      <dgm:spPr/>
    </dgm:pt>
    <dgm:pt modelId="{EA1A9BF5-ACCD-499A-ACBD-31E668BBDFC0}" type="pres">
      <dgm:prSet presAssocID="{69DCE5C9-DBFB-4DDE-9FE9-D6846343E617}" presName="parTxOnly" presStyleLbl="node1" presStyleIdx="4" presStyleCnt="5">
        <dgm:presLayoutVars>
          <dgm:chMax val="0"/>
          <dgm:chPref val="0"/>
          <dgm:bulletEnabled val="1"/>
        </dgm:presLayoutVars>
      </dgm:prSet>
      <dgm:spPr/>
    </dgm:pt>
  </dgm:ptLst>
  <dgm:cxnLst>
    <dgm:cxn modelId="{9144B600-E594-4989-8444-8E0A4B5DC9C0}" type="presOf" srcId="{DBD9E67F-62CD-4F47-AAEC-756E9F7A1A09}" destId="{9BD84720-2479-4C6C-A1BD-1222953262D3}" srcOrd="0" destOrd="0" presId="urn:microsoft.com/office/officeart/2005/8/layout/chevron1"/>
    <dgm:cxn modelId="{1435D417-F266-4452-871F-7E35590A15EA}" type="presOf" srcId="{69DCE5C9-DBFB-4DDE-9FE9-D6846343E617}" destId="{EA1A9BF5-ACCD-499A-ACBD-31E668BBDFC0}" srcOrd="0" destOrd="0" presId="urn:microsoft.com/office/officeart/2005/8/layout/chevron1"/>
    <dgm:cxn modelId="{CA9C7A33-E2DF-48E3-9474-ECD3DE690D62}" type="presOf" srcId="{EAE00DD2-E275-4A60-B717-4E2EAA728B93}" destId="{114E2F2C-965D-4F27-B60A-49838851114C}" srcOrd="0" destOrd="0" presId="urn:microsoft.com/office/officeart/2005/8/layout/chevron1"/>
    <dgm:cxn modelId="{FBA10E40-0C97-4D37-A285-7E9E3EEDAFF0}" type="presOf" srcId="{C5569E4B-FADA-4384-980A-8F329AACE673}" destId="{9C52F363-2C23-4338-99D9-439BE5768D02}" srcOrd="0" destOrd="0" presId="urn:microsoft.com/office/officeart/2005/8/layout/chevron1"/>
    <dgm:cxn modelId="{B2399E63-78E9-4E49-83C5-F5A9DB0B4D69}" srcId="{EAE00DD2-E275-4A60-B717-4E2EAA728B93}" destId="{69DCE5C9-DBFB-4DDE-9FE9-D6846343E617}" srcOrd="4" destOrd="0" parTransId="{C17E11DC-D0DA-4D32-98D6-C12021C9D078}" sibTransId="{9FB5F32A-5D90-4971-ADC2-AF7FE63F2204}"/>
    <dgm:cxn modelId="{DF845484-9628-4EA6-882D-F38258F7B54E}" srcId="{EAE00DD2-E275-4A60-B717-4E2EAA728B93}" destId="{C5569E4B-FADA-4384-980A-8F329AACE673}" srcOrd="1" destOrd="0" parTransId="{3653D420-8363-43FA-B693-47357519ABF6}" sibTransId="{7A99A389-CA38-4966-86A9-1AAF60B6D6BB}"/>
    <dgm:cxn modelId="{ECC8CB86-00FD-4B4F-BC8C-5115217921F7}" type="presOf" srcId="{3E5F4285-CCBA-4E9D-9D2D-9655BFC5E8E1}" destId="{E60C91EE-319B-41DD-BE4C-039FA92AF00B}" srcOrd="0" destOrd="0" presId="urn:microsoft.com/office/officeart/2005/8/layout/chevron1"/>
    <dgm:cxn modelId="{7613F8B3-15FA-46FB-A9BF-C8390B278777}" type="presOf" srcId="{A263DEBE-E31D-41B0-BD49-493872B34890}" destId="{B0E112DD-BFB7-436C-8CE1-65EF2A78FB81}" srcOrd="0" destOrd="0" presId="urn:microsoft.com/office/officeart/2005/8/layout/chevron1"/>
    <dgm:cxn modelId="{15BC11D0-2D0C-4B33-81E5-5FB2687E7194}" srcId="{EAE00DD2-E275-4A60-B717-4E2EAA728B93}" destId="{3E5F4285-CCBA-4E9D-9D2D-9655BFC5E8E1}" srcOrd="3" destOrd="0" parTransId="{BB942738-92A4-4591-8B23-A830E6603E01}" sibTransId="{024CF009-1799-4CCB-BA2E-F3659C1CC5D7}"/>
    <dgm:cxn modelId="{FB33D9E9-3CCA-441A-99F1-4DB2D6FFF6EA}" srcId="{EAE00DD2-E275-4A60-B717-4E2EAA728B93}" destId="{A263DEBE-E31D-41B0-BD49-493872B34890}" srcOrd="0" destOrd="0" parTransId="{F9F7C2E2-2A60-4182-AC79-7947FB5A215E}" sibTransId="{EEB23300-B908-4C4B-BEDB-EBCC193166A2}"/>
    <dgm:cxn modelId="{B63A4CFD-CF34-4948-B8C4-CBB784D348D8}" srcId="{EAE00DD2-E275-4A60-B717-4E2EAA728B93}" destId="{DBD9E67F-62CD-4F47-AAEC-756E9F7A1A09}" srcOrd="2" destOrd="0" parTransId="{9B3BD96C-44F2-4A38-832E-0D7B47B58D13}" sibTransId="{F9E89E7D-05FD-4CF3-BB0A-342A15148381}"/>
    <dgm:cxn modelId="{82722FE5-F799-451F-9DB5-3C66EEE9CA48}" type="presParOf" srcId="{114E2F2C-965D-4F27-B60A-49838851114C}" destId="{B0E112DD-BFB7-436C-8CE1-65EF2A78FB81}" srcOrd="0" destOrd="0" presId="urn:microsoft.com/office/officeart/2005/8/layout/chevron1"/>
    <dgm:cxn modelId="{B2D2E877-7E72-4064-BBB6-0E18CDB781D2}" type="presParOf" srcId="{114E2F2C-965D-4F27-B60A-49838851114C}" destId="{412C7279-38B7-47F9-A252-172EC7A67E4A}" srcOrd="1" destOrd="0" presId="urn:microsoft.com/office/officeart/2005/8/layout/chevron1"/>
    <dgm:cxn modelId="{5856FA46-4B9A-4034-8CF4-F72E955CE82E}" type="presParOf" srcId="{114E2F2C-965D-4F27-B60A-49838851114C}" destId="{9C52F363-2C23-4338-99D9-439BE5768D02}" srcOrd="2" destOrd="0" presId="urn:microsoft.com/office/officeart/2005/8/layout/chevron1"/>
    <dgm:cxn modelId="{4B504F8F-2C6E-4E75-813F-0098E3D5ABC1}" type="presParOf" srcId="{114E2F2C-965D-4F27-B60A-49838851114C}" destId="{1A10B321-4B88-47B4-9869-14E6392013C8}" srcOrd="3" destOrd="0" presId="urn:microsoft.com/office/officeart/2005/8/layout/chevron1"/>
    <dgm:cxn modelId="{27F73698-559C-44AF-BBE1-195BE8D97821}" type="presParOf" srcId="{114E2F2C-965D-4F27-B60A-49838851114C}" destId="{9BD84720-2479-4C6C-A1BD-1222953262D3}" srcOrd="4" destOrd="0" presId="urn:microsoft.com/office/officeart/2005/8/layout/chevron1"/>
    <dgm:cxn modelId="{2C250C24-4BF5-4B65-AC1B-98630ADD2F14}" type="presParOf" srcId="{114E2F2C-965D-4F27-B60A-49838851114C}" destId="{7CDC7767-0D80-4A6E-807D-CAACE90CD6BE}" srcOrd="5" destOrd="0" presId="urn:microsoft.com/office/officeart/2005/8/layout/chevron1"/>
    <dgm:cxn modelId="{BBCA2608-B5EB-47A3-87D6-F76CD04481E7}" type="presParOf" srcId="{114E2F2C-965D-4F27-B60A-49838851114C}" destId="{E60C91EE-319B-41DD-BE4C-039FA92AF00B}" srcOrd="6" destOrd="0" presId="urn:microsoft.com/office/officeart/2005/8/layout/chevron1"/>
    <dgm:cxn modelId="{84A7D9E6-0C93-452A-908D-3726DD43E211}" type="presParOf" srcId="{114E2F2C-965D-4F27-B60A-49838851114C}" destId="{50504651-2FB2-4AE6-B639-36534189B384}" srcOrd="7" destOrd="0" presId="urn:microsoft.com/office/officeart/2005/8/layout/chevron1"/>
    <dgm:cxn modelId="{09309736-C43F-4941-A026-E4A5C28D06E9}" type="presParOf" srcId="{114E2F2C-965D-4F27-B60A-49838851114C}" destId="{EA1A9BF5-ACCD-499A-ACBD-31E668BBDFC0}"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AAD8955F-55A2-47D3-A5F7-237304D5C3E5}" type="doc">
      <dgm:prSet loTypeId="urn:microsoft.com/office/officeart/2005/8/layout/StepDownProcess" loCatId="process" qsTypeId="urn:microsoft.com/office/officeart/2005/8/quickstyle/simple1" qsCatId="simple" csTypeId="urn:microsoft.com/office/officeart/2005/8/colors/accent5_2" csCatId="accent5" phldr="1"/>
      <dgm:spPr/>
      <dgm:t>
        <a:bodyPr/>
        <a:lstStyle/>
        <a:p>
          <a:endParaRPr lang="en-US"/>
        </a:p>
      </dgm:t>
    </dgm:pt>
    <dgm:pt modelId="{8527F2CD-AF96-48E6-AC19-1F8B203AC284}">
      <dgm:prSet phldrT="[Text]" custT="1"/>
      <dgm:spPr>
        <a:ln w="38100">
          <a:solidFill>
            <a:schemeClr val="accent4">
              <a:lumMod val="50000"/>
            </a:schemeClr>
          </a:solidFill>
        </a:ln>
      </dgm:spPr>
      <dgm:t>
        <a:bodyPr/>
        <a:lstStyle/>
        <a:p>
          <a:r>
            <a:rPr lang="en-US" sz="2000" dirty="0"/>
            <a:t>Subject</a:t>
          </a:r>
        </a:p>
      </dgm:t>
    </dgm:pt>
    <dgm:pt modelId="{9DC99257-25F1-40FD-AB8C-0446E71E1501}" type="parTrans" cxnId="{91859480-B046-4A99-AEE1-F10FFC6786A5}">
      <dgm:prSet/>
      <dgm:spPr/>
      <dgm:t>
        <a:bodyPr/>
        <a:lstStyle/>
        <a:p>
          <a:endParaRPr lang="en-US"/>
        </a:p>
      </dgm:t>
    </dgm:pt>
    <dgm:pt modelId="{297B85CA-A7B2-421C-B535-BC1EFF8140AB}" type="sibTrans" cxnId="{91859480-B046-4A99-AEE1-F10FFC6786A5}">
      <dgm:prSet/>
      <dgm:spPr/>
      <dgm:t>
        <a:bodyPr/>
        <a:lstStyle/>
        <a:p>
          <a:endParaRPr lang="en-US"/>
        </a:p>
      </dgm:t>
    </dgm:pt>
    <dgm:pt modelId="{3BFF8B04-274D-4B3B-A3EE-4B58835CAEC2}">
      <dgm:prSet phldrT="[Text]"/>
      <dgm:spPr>
        <a:ln w="38100">
          <a:solidFill>
            <a:schemeClr val="accent4">
              <a:lumMod val="50000"/>
            </a:schemeClr>
          </a:solidFill>
        </a:ln>
      </dgm:spPr>
      <dgm:t>
        <a:bodyPr/>
        <a:lstStyle/>
        <a:p>
          <a:r>
            <a:rPr lang="en-US" dirty="0"/>
            <a:t>Function</a:t>
          </a:r>
        </a:p>
      </dgm:t>
    </dgm:pt>
    <dgm:pt modelId="{E2B207BE-DC02-4C6F-8700-8B9A9EE96B06}" type="parTrans" cxnId="{74D14595-F12F-4C53-86A5-C34F4A48E6D7}">
      <dgm:prSet/>
      <dgm:spPr/>
      <dgm:t>
        <a:bodyPr/>
        <a:lstStyle/>
        <a:p>
          <a:endParaRPr lang="en-US"/>
        </a:p>
      </dgm:t>
    </dgm:pt>
    <dgm:pt modelId="{085B44C4-854B-4744-8FA0-1C5F46B8C944}" type="sibTrans" cxnId="{74D14595-F12F-4C53-86A5-C34F4A48E6D7}">
      <dgm:prSet/>
      <dgm:spPr/>
      <dgm:t>
        <a:bodyPr/>
        <a:lstStyle/>
        <a:p>
          <a:endParaRPr lang="en-US"/>
        </a:p>
      </dgm:t>
    </dgm:pt>
    <dgm:pt modelId="{9C442DED-DA36-42A2-B91F-4EE29CDD56C3}">
      <dgm:prSet phldrT="[Text]"/>
      <dgm:spPr/>
      <dgm:t>
        <a:bodyPr/>
        <a:lstStyle/>
        <a:p>
          <a:r>
            <a:rPr lang="en-US" dirty="0">
              <a:latin typeface="+mj-lt"/>
            </a:rPr>
            <a:t>Engineering Specs.</a:t>
          </a:r>
        </a:p>
      </dgm:t>
    </dgm:pt>
    <dgm:pt modelId="{DC20B021-4A4F-4F97-B0A2-79E895352537}" type="parTrans" cxnId="{4FF1E50E-4975-47C4-851C-821D2B606DD8}">
      <dgm:prSet/>
      <dgm:spPr/>
      <dgm:t>
        <a:bodyPr/>
        <a:lstStyle/>
        <a:p>
          <a:endParaRPr lang="en-US"/>
        </a:p>
      </dgm:t>
    </dgm:pt>
    <dgm:pt modelId="{171586BE-ACB6-4669-A317-AEC52D899229}" type="sibTrans" cxnId="{4FF1E50E-4975-47C4-851C-821D2B606DD8}">
      <dgm:prSet/>
      <dgm:spPr/>
      <dgm:t>
        <a:bodyPr/>
        <a:lstStyle/>
        <a:p>
          <a:endParaRPr lang="en-US"/>
        </a:p>
      </dgm:t>
    </dgm:pt>
    <dgm:pt modelId="{2747B5FC-DE8E-40F4-A627-8EBB8328A709}" type="pres">
      <dgm:prSet presAssocID="{AAD8955F-55A2-47D3-A5F7-237304D5C3E5}" presName="rootnode" presStyleCnt="0">
        <dgm:presLayoutVars>
          <dgm:chMax/>
          <dgm:chPref/>
          <dgm:dir/>
          <dgm:animLvl val="lvl"/>
        </dgm:presLayoutVars>
      </dgm:prSet>
      <dgm:spPr/>
    </dgm:pt>
    <dgm:pt modelId="{7244BB15-8DFE-493B-8985-3E2A5D705629}" type="pres">
      <dgm:prSet presAssocID="{8527F2CD-AF96-48E6-AC19-1F8B203AC284}" presName="composite" presStyleCnt="0"/>
      <dgm:spPr/>
    </dgm:pt>
    <dgm:pt modelId="{42C9E321-51E7-4236-A6F2-E323C4BFAE04}" type="pres">
      <dgm:prSet presAssocID="{8527F2CD-AF96-48E6-AC19-1F8B203AC284}" presName="bentUpArrow1" presStyleLbl="alignImgPlace1" presStyleIdx="0" presStyleCnt="2"/>
      <dgm:spPr/>
    </dgm:pt>
    <dgm:pt modelId="{0829ECF4-142D-49AB-A180-DCF2CC55DC6D}" type="pres">
      <dgm:prSet presAssocID="{8527F2CD-AF96-48E6-AC19-1F8B203AC284}" presName="ParentText" presStyleLbl="node1" presStyleIdx="0" presStyleCnt="3">
        <dgm:presLayoutVars>
          <dgm:chMax val="1"/>
          <dgm:chPref val="1"/>
          <dgm:bulletEnabled val="1"/>
        </dgm:presLayoutVars>
      </dgm:prSet>
      <dgm:spPr/>
    </dgm:pt>
    <dgm:pt modelId="{9A5BADBF-0C10-446E-8E70-F5747D4090EB}" type="pres">
      <dgm:prSet presAssocID="{8527F2CD-AF96-48E6-AC19-1F8B203AC284}" presName="ChildText" presStyleLbl="revTx" presStyleIdx="0" presStyleCnt="2" custScaleX="308432" custLinFactX="100000" custLinFactNeighborX="166315" custLinFactNeighborY="-6067">
        <dgm:presLayoutVars>
          <dgm:chMax val="0"/>
          <dgm:chPref val="0"/>
          <dgm:bulletEnabled val="1"/>
        </dgm:presLayoutVars>
      </dgm:prSet>
      <dgm:spPr/>
    </dgm:pt>
    <dgm:pt modelId="{CF020204-C23E-4048-83DA-BA0944D2EAE0}" type="pres">
      <dgm:prSet presAssocID="{297B85CA-A7B2-421C-B535-BC1EFF8140AB}" presName="sibTrans" presStyleCnt="0"/>
      <dgm:spPr/>
    </dgm:pt>
    <dgm:pt modelId="{670E220D-0C11-4003-9713-D99C649A1019}" type="pres">
      <dgm:prSet presAssocID="{3BFF8B04-274D-4B3B-A3EE-4B58835CAEC2}" presName="composite" presStyleCnt="0"/>
      <dgm:spPr/>
    </dgm:pt>
    <dgm:pt modelId="{80476D87-CF34-408C-A416-556E872B57F0}" type="pres">
      <dgm:prSet presAssocID="{3BFF8B04-274D-4B3B-A3EE-4B58835CAEC2}" presName="bentUpArrow1" presStyleLbl="alignImgPlace1" presStyleIdx="1" presStyleCnt="2" custLinFactNeighborX="-49682" custLinFactNeighborY="-2977"/>
      <dgm:spPr>
        <a:solidFill>
          <a:srgbClr val="BCBFCB"/>
        </a:solidFill>
      </dgm:spPr>
    </dgm:pt>
    <dgm:pt modelId="{EFF59247-71B4-4D3A-AEF9-31C44ECADFF5}" type="pres">
      <dgm:prSet presAssocID="{3BFF8B04-274D-4B3B-A3EE-4B58835CAEC2}" presName="ParentText" presStyleLbl="node1" presStyleIdx="1" presStyleCnt="3" custLinFactNeighborX="-33599" custLinFactNeighborY="-2526">
        <dgm:presLayoutVars>
          <dgm:chMax val="1"/>
          <dgm:chPref val="1"/>
          <dgm:bulletEnabled val="1"/>
        </dgm:presLayoutVars>
      </dgm:prSet>
      <dgm:spPr/>
    </dgm:pt>
    <dgm:pt modelId="{1C85861C-61B5-43E1-B22C-9591551D1CD3}" type="pres">
      <dgm:prSet presAssocID="{3BFF8B04-274D-4B3B-A3EE-4B58835CAEC2}" presName="ChildText" presStyleLbl="revTx" presStyleIdx="1" presStyleCnt="2" custScaleX="209600" custLinFactNeighborX="2727" custLinFactNeighborY="1740">
        <dgm:presLayoutVars>
          <dgm:chMax val="0"/>
          <dgm:chPref val="0"/>
          <dgm:bulletEnabled val="1"/>
        </dgm:presLayoutVars>
      </dgm:prSet>
      <dgm:spPr/>
    </dgm:pt>
    <dgm:pt modelId="{E874476A-0752-4458-865B-E7049852A67E}" type="pres">
      <dgm:prSet presAssocID="{085B44C4-854B-4744-8FA0-1C5F46B8C944}" presName="sibTrans" presStyleCnt="0"/>
      <dgm:spPr/>
    </dgm:pt>
    <dgm:pt modelId="{BE404C21-F183-4893-AF9D-83E43E59102B}" type="pres">
      <dgm:prSet presAssocID="{9C442DED-DA36-42A2-B91F-4EE29CDD56C3}" presName="composite" presStyleCnt="0"/>
      <dgm:spPr/>
    </dgm:pt>
    <dgm:pt modelId="{4B34016C-5370-40C4-B097-CE93CA0B58BC}" type="pres">
      <dgm:prSet presAssocID="{9C442DED-DA36-42A2-B91F-4EE29CDD56C3}" presName="ParentText" presStyleLbl="node1" presStyleIdx="2" presStyleCnt="3" custScaleX="107729" custScaleY="109739" custLinFactNeighborX="-68096" custLinFactNeighborY="-3171">
        <dgm:presLayoutVars>
          <dgm:chMax val="1"/>
          <dgm:chPref val="1"/>
          <dgm:bulletEnabled val="1"/>
        </dgm:presLayoutVars>
      </dgm:prSet>
      <dgm:spPr/>
    </dgm:pt>
  </dgm:ptLst>
  <dgm:cxnLst>
    <dgm:cxn modelId="{4FF1E50E-4975-47C4-851C-821D2B606DD8}" srcId="{AAD8955F-55A2-47D3-A5F7-237304D5C3E5}" destId="{9C442DED-DA36-42A2-B91F-4EE29CDD56C3}" srcOrd="2" destOrd="0" parTransId="{DC20B021-4A4F-4F97-B0A2-79E895352537}" sibTransId="{171586BE-ACB6-4669-A317-AEC52D899229}"/>
    <dgm:cxn modelId="{5CE55E32-CACF-4824-B317-CAAFAB42ED18}" type="presOf" srcId="{8527F2CD-AF96-48E6-AC19-1F8B203AC284}" destId="{0829ECF4-142D-49AB-A180-DCF2CC55DC6D}" srcOrd="0" destOrd="0" presId="urn:microsoft.com/office/officeart/2005/8/layout/StepDownProcess"/>
    <dgm:cxn modelId="{91859480-B046-4A99-AEE1-F10FFC6786A5}" srcId="{AAD8955F-55A2-47D3-A5F7-237304D5C3E5}" destId="{8527F2CD-AF96-48E6-AC19-1F8B203AC284}" srcOrd="0" destOrd="0" parTransId="{9DC99257-25F1-40FD-AB8C-0446E71E1501}" sibTransId="{297B85CA-A7B2-421C-B535-BC1EFF8140AB}"/>
    <dgm:cxn modelId="{74D14595-F12F-4C53-86A5-C34F4A48E6D7}" srcId="{AAD8955F-55A2-47D3-A5F7-237304D5C3E5}" destId="{3BFF8B04-274D-4B3B-A3EE-4B58835CAEC2}" srcOrd="1" destOrd="0" parTransId="{E2B207BE-DC02-4C6F-8700-8B9A9EE96B06}" sibTransId="{085B44C4-854B-4744-8FA0-1C5F46B8C944}"/>
    <dgm:cxn modelId="{C53F4BAC-6DFE-436F-A25A-3028582E5269}" type="presOf" srcId="{9C442DED-DA36-42A2-B91F-4EE29CDD56C3}" destId="{4B34016C-5370-40C4-B097-CE93CA0B58BC}" srcOrd="0" destOrd="0" presId="urn:microsoft.com/office/officeart/2005/8/layout/StepDownProcess"/>
    <dgm:cxn modelId="{CE03D4D3-BB69-4762-A2E1-8A17AFE98B38}" type="presOf" srcId="{3BFF8B04-274D-4B3B-A3EE-4B58835CAEC2}" destId="{EFF59247-71B4-4D3A-AEF9-31C44ECADFF5}" srcOrd="0" destOrd="0" presId="urn:microsoft.com/office/officeart/2005/8/layout/StepDownProcess"/>
    <dgm:cxn modelId="{AF4DDAF6-7BC5-4AEC-9470-03DEB463050A}" type="presOf" srcId="{AAD8955F-55A2-47D3-A5F7-237304D5C3E5}" destId="{2747B5FC-DE8E-40F4-A627-8EBB8328A709}" srcOrd="0" destOrd="0" presId="urn:microsoft.com/office/officeart/2005/8/layout/StepDownProcess"/>
    <dgm:cxn modelId="{545090DF-67ED-4AF1-9361-3B02F0952BD7}" type="presParOf" srcId="{2747B5FC-DE8E-40F4-A627-8EBB8328A709}" destId="{7244BB15-8DFE-493B-8985-3E2A5D705629}" srcOrd="0" destOrd="0" presId="urn:microsoft.com/office/officeart/2005/8/layout/StepDownProcess"/>
    <dgm:cxn modelId="{D6AC88F0-3ECC-46E8-8935-68D6301046B5}" type="presParOf" srcId="{7244BB15-8DFE-493B-8985-3E2A5D705629}" destId="{42C9E321-51E7-4236-A6F2-E323C4BFAE04}" srcOrd="0" destOrd="0" presId="urn:microsoft.com/office/officeart/2005/8/layout/StepDownProcess"/>
    <dgm:cxn modelId="{A20A0C68-B6EB-4748-B2AE-43A946BA7998}" type="presParOf" srcId="{7244BB15-8DFE-493B-8985-3E2A5D705629}" destId="{0829ECF4-142D-49AB-A180-DCF2CC55DC6D}" srcOrd="1" destOrd="0" presId="urn:microsoft.com/office/officeart/2005/8/layout/StepDownProcess"/>
    <dgm:cxn modelId="{078AA662-265B-49FB-BA69-B0085B0C8DBF}" type="presParOf" srcId="{7244BB15-8DFE-493B-8985-3E2A5D705629}" destId="{9A5BADBF-0C10-446E-8E70-F5747D4090EB}" srcOrd="2" destOrd="0" presId="urn:microsoft.com/office/officeart/2005/8/layout/StepDownProcess"/>
    <dgm:cxn modelId="{268EC8A0-9B44-4DF8-A9C0-DE92A47BD621}" type="presParOf" srcId="{2747B5FC-DE8E-40F4-A627-8EBB8328A709}" destId="{CF020204-C23E-4048-83DA-BA0944D2EAE0}" srcOrd="1" destOrd="0" presId="urn:microsoft.com/office/officeart/2005/8/layout/StepDownProcess"/>
    <dgm:cxn modelId="{1F2F9D82-77A2-41F1-8369-4A3ABD900E54}" type="presParOf" srcId="{2747B5FC-DE8E-40F4-A627-8EBB8328A709}" destId="{670E220D-0C11-4003-9713-D99C649A1019}" srcOrd="2" destOrd="0" presId="urn:microsoft.com/office/officeart/2005/8/layout/StepDownProcess"/>
    <dgm:cxn modelId="{C197723D-7B30-464D-89D7-48BC0B6549EF}" type="presParOf" srcId="{670E220D-0C11-4003-9713-D99C649A1019}" destId="{80476D87-CF34-408C-A416-556E872B57F0}" srcOrd="0" destOrd="0" presId="urn:microsoft.com/office/officeart/2005/8/layout/StepDownProcess"/>
    <dgm:cxn modelId="{8556082E-C9E8-4448-9E0E-F91E6BB49D67}" type="presParOf" srcId="{670E220D-0C11-4003-9713-D99C649A1019}" destId="{EFF59247-71B4-4D3A-AEF9-31C44ECADFF5}" srcOrd="1" destOrd="0" presId="urn:microsoft.com/office/officeart/2005/8/layout/StepDownProcess"/>
    <dgm:cxn modelId="{62122A63-E83F-4AE8-B97C-29AB162947C7}" type="presParOf" srcId="{670E220D-0C11-4003-9713-D99C649A1019}" destId="{1C85861C-61B5-43E1-B22C-9591551D1CD3}" srcOrd="2" destOrd="0" presId="urn:microsoft.com/office/officeart/2005/8/layout/StepDownProcess"/>
    <dgm:cxn modelId="{21A62FA5-9349-410D-B302-80368D247584}" type="presParOf" srcId="{2747B5FC-DE8E-40F4-A627-8EBB8328A709}" destId="{E874476A-0752-4458-865B-E7049852A67E}" srcOrd="3" destOrd="0" presId="urn:microsoft.com/office/officeart/2005/8/layout/StepDownProcess"/>
    <dgm:cxn modelId="{0BD17B89-FCE4-46A2-A9C4-90AB8C441779}" type="presParOf" srcId="{2747B5FC-DE8E-40F4-A627-8EBB8328A709}" destId="{BE404C21-F183-4893-AF9D-83E43E59102B}" srcOrd="4" destOrd="0" presId="urn:microsoft.com/office/officeart/2005/8/layout/StepDownProcess"/>
    <dgm:cxn modelId="{E7B1257D-2451-417A-99F9-B0A5F4560B96}" type="presParOf" srcId="{BE404C21-F183-4893-AF9D-83E43E59102B}" destId="{4B34016C-5370-40C4-B097-CE93CA0B58BC}" srcOrd="0" destOrd="0" presId="urn:microsoft.com/office/officeart/2005/8/layout/StepDownProces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94EDAC7-B11D-4161-A05E-DD823CDBA116}" type="doc">
      <dgm:prSet loTypeId="urn:microsoft.com/office/officeart/2005/8/layout/process1" loCatId="process" qsTypeId="urn:microsoft.com/office/officeart/2005/8/quickstyle/simple1" qsCatId="simple" csTypeId="urn:microsoft.com/office/officeart/2005/8/colors/accent5_2" csCatId="accent5" phldr="1"/>
      <dgm:spPr/>
    </dgm:pt>
    <dgm:pt modelId="{8DAB723D-A948-4F44-9B78-CE69C8E68805}">
      <dgm:prSet phldrT="[Text]" custT="1"/>
      <dgm:spPr>
        <a:ln w="38100">
          <a:solidFill>
            <a:schemeClr val="accent4">
              <a:lumMod val="50000"/>
            </a:schemeClr>
          </a:solidFill>
        </a:ln>
      </dgm:spPr>
      <dgm:t>
        <a:bodyPr/>
        <a:lstStyle/>
        <a:p>
          <a:r>
            <a:rPr lang="en-US" sz="2100" dirty="0"/>
            <a:t>Traffic Drone Design</a:t>
          </a:r>
        </a:p>
      </dgm:t>
    </dgm:pt>
    <dgm:pt modelId="{EF48BF2F-7B44-4B1E-BDC3-5ADC4DD35BAF}" type="parTrans" cxnId="{1F8176D6-DEAE-4ECF-ACC8-15D390277618}">
      <dgm:prSet/>
      <dgm:spPr/>
      <dgm:t>
        <a:bodyPr/>
        <a:lstStyle/>
        <a:p>
          <a:endParaRPr lang="en-US"/>
        </a:p>
      </dgm:t>
    </dgm:pt>
    <dgm:pt modelId="{62DDCE5C-1692-4472-842B-7F171A0DDF8E}" type="sibTrans" cxnId="{1F8176D6-DEAE-4ECF-ACC8-15D390277618}">
      <dgm:prSet/>
      <dgm:spPr/>
      <dgm:t>
        <a:bodyPr/>
        <a:lstStyle/>
        <a:p>
          <a:endParaRPr lang="en-US"/>
        </a:p>
      </dgm:t>
    </dgm:pt>
    <dgm:pt modelId="{F77D8995-CE0F-4EF0-A343-310CC2CE7588}" type="pres">
      <dgm:prSet presAssocID="{094EDAC7-B11D-4161-A05E-DD823CDBA116}" presName="Name0" presStyleCnt="0">
        <dgm:presLayoutVars>
          <dgm:dir/>
          <dgm:resizeHandles val="exact"/>
        </dgm:presLayoutVars>
      </dgm:prSet>
      <dgm:spPr/>
    </dgm:pt>
    <dgm:pt modelId="{2390ADD0-F0A7-4247-A496-5EF49F6C5B53}" type="pres">
      <dgm:prSet presAssocID="{8DAB723D-A948-4F44-9B78-CE69C8E68805}" presName="node" presStyleLbl="node1" presStyleIdx="0" presStyleCnt="1" custLinFactNeighborX="1231" custLinFactNeighborY="-4682">
        <dgm:presLayoutVars>
          <dgm:bulletEnabled val="1"/>
        </dgm:presLayoutVars>
      </dgm:prSet>
      <dgm:spPr/>
    </dgm:pt>
  </dgm:ptLst>
  <dgm:cxnLst>
    <dgm:cxn modelId="{BF14DE62-C6F5-432E-8847-6E37D83CD4D0}" type="presOf" srcId="{094EDAC7-B11D-4161-A05E-DD823CDBA116}" destId="{F77D8995-CE0F-4EF0-A343-310CC2CE7588}" srcOrd="0" destOrd="0" presId="urn:microsoft.com/office/officeart/2005/8/layout/process1"/>
    <dgm:cxn modelId="{CBF6508A-795D-4B0E-807F-DF1E67236FE4}" type="presOf" srcId="{8DAB723D-A948-4F44-9B78-CE69C8E68805}" destId="{2390ADD0-F0A7-4247-A496-5EF49F6C5B53}" srcOrd="0" destOrd="0" presId="urn:microsoft.com/office/officeart/2005/8/layout/process1"/>
    <dgm:cxn modelId="{1F8176D6-DEAE-4ECF-ACC8-15D390277618}" srcId="{094EDAC7-B11D-4161-A05E-DD823CDBA116}" destId="{8DAB723D-A948-4F44-9B78-CE69C8E68805}" srcOrd="0" destOrd="0" parTransId="{EF48BF2F-7B44-4B1E-BDC3-5ADC4DD35BAF}" sibTransId="{62DDCE5C-1692-4472-842B-7F171A0DDF8E}"/>
    <dgm:cxn modelId="{ED4364E2-298E-4C3F-A8AB-617CA18537F7}" type="presParOf" srcId="{F77D8995-CE0F-4EF0-A343-310CC2CE7588}" destId="{2390ADD0-F0A7-4247-A496-5EF49F6C5B53}" srcOrd="0" destOrd="0" presId="urn:microsoft.com/office/officeart/2005/8/layout/process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94EDAC7-B11D-4161-A05E-DD823CDBA116}" type="doc">
      <dgm:prSet loTypeId="urn:microsoft.com/office/officeart/2005/8/layout/process1" loCatId="process" qsTypeId="urn:microsoft.com/office/officeart/2005/8/quickstyle/simple1" qsCatId="simple" csTypeId="urn:microsoft.com/office/officeart/2005/8/colors/accent5_2" csCatId="accent5" phldr="1"/>
      <dgm:spPr/>
    </dgm:pt>
    <dgm:pt modelId="{8DAB723D-A948-4F44-9B78-CE69C8E68805}">
      <dgm:prSet phldrT="[Text]" custT="1"/>
      <dgm:spPr/>
      <dgm:t>
        <a:bodyPr/>
        <a:lstStyle/>
        <a:p>
          <a:r>
            <a:rPr lang="en-US" sz="2100" dirty="0"/>
            <a:t>Drone Selection</a:t>
          </a:r>
        </a:p>
      </dgm:t>
    </dgm:pt>
    <dgm:pt modelId="{EF48BF2F-7B44-4B1E-BDC3-5ADC4DD35BAF}" type="parTrans" cxnId="{1F8176D6-DEAE-4ECF-ACC8-15D390277618}">
      <dgm:prSet/>
      <dgm:spPr/>
      <dgm:t>
        <a:bodyPr/>
        <a:lstStyle/>
        <a:p>
          <a:endParaRPr lang="en-US"/>
        </a:p>
      </dgm:t>
    </dgm:pt>
    <dgm:pt modelId="{62DDCE5C-1692-4472-842B-7F171A0DDF8E}" type="sibTrans" cxnId="{1F8176D6-DEAE-4ECF-ACC8-15D390277618}">
      <dgm:prSet/>
      <dgm:spPr/>
      <dgm:t>
        <a:bodyPr/>
        <a:lstStyle/>
        <a:p>
          <a:endParaRPr lang="en-US"/>
        </a:p>
      </dgm:t>
    </dgm:pt>
    <dgm:pt modelId="{F77D8995-CE0F-4EF0-A343-310CC2CE7588}" type="pres">
      <dgm:prSet presAssocID="{094EDAC7-B11D-4161-A05E-DD823CDBA116}" presName="Name0" presStyleCnt="0">
        <dgm:presLayoutVars>
          <dgm:dir/>
          <dgm:resizeHandles val="exact"/>
        </dgm:presLayoutVars>
      </dgm:prSet>
      <dgm:spPr/>
    </dgm:pt>
    <dgm:pt modelId="{2390ADD0-F0A7-4247-A496-5EF49F6C5B53}" type="pres">
      <dgm:prSet presAssocID="{8DAB723D-A948-4F44-9B78-CE69C8E68805}" presName="node" presStyleLbl="node1" presStyleIdx="0" presStyleCnt="1" custScaleX="100196" custLinFactNeighborX="11526" custLinFactNeighborY="-278">
        <dgm:presLayoutVars>
          <dgm:bulletEnabled val="1"/>
        </dgm:presLayoutVars>
      </dgm:prSet>
      <dgm:spPr/>
    </dgm:pt>
  </dgm:ptLst>
  <dgm:cxnLst>
    <dgm:cxn modelId="{BF14DE62-C6F5-432E-8847-6E37D83CD4D0}" type="presOf" srcId="{094EDAC7-B11D-4161-A05E-DD823CDBA116}" destId="{F77D8995-CE0F-4EF0-A343-310CC2CE7588}" srcOrd="0" destOrd="0" presId="urn:microsoft.com/office/officeart/2005/8/layout/process1"/>
    <dgm:cxn modelId="{CBF6508A-795D-4B0E-807F-DF1E67236FE4}" type="presOf" srcId="{8DAB723D-A948-4F44-9B78-CE69C8E68805}" destId="{2390ADD0-F0A7-4247-A496-5EF49F6C5B53}" srcOrd="0" destOrd="0" presId="urn:microsoft.com/office/officeart/2005/8/layout/process1"/>
    <dgm:cxn modelId="{1F8176D6-DEAE-4ECF-ACC8-15D390277618}" srcId="{094EDAC7-B11D-4161-A05E-DD823CDBA116}" destId="{8DAB723D-A948-4F44-9B78-CE69C8E68805}" srcOrd="0" destOrd="0" parTransId="{EF48BF2F-7B44-4B1E-BDC3-5ADC4DD35BAF}" sibTransId="{62DDCE5C-1692-4472-842B-7F171A0DDF8E}"/>
    <dgm:cxn modelId="{ED4364E2-298E-4C3F-A8AB-617CA18537F7}" type="presParOf" srcId="{F77D8995-CE0F-4EF0-A343-310CC2CE7588}" destId="{2390ADD0-F0A7-4247-A496-5EF49F6C5B53}" srcOrd="0" destOrd="0" presId="urn:microsoft.com/office/officeart/2005/8/layout/process1"/>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AE00DD2-E275-4A60-B717-4E2EAA728B93}" type="doc">
      <dgm:prSet loTypeId="urn:microsoft.com/office/officeart/2005/8/layout/chevron1" loCatId="process" qsTypeId="urn:microsoft.com/office/officeart/2005/8/quickstyle/simple1" qsCatId="simple" csTypeId="urn:microsoft.com/office/officeart/2005/8/colors/accent5_2" csCatId="accent5" phldr="1"/>
      <dgm:spPr/>
    </dgm:pt>
    <dgm:pt modelId="{DBD9E67F-62CD-4F47-AAEC-756E9F7A1A09}">
      <dgm:prSet phldrT="[Text]" custT="1"/>
      <dgm:spPr/>
      <dgm:t>
        <a:bodyPr/>
        <a:lstStyle/>
        <a:p>
          <a:r>
            <a:rPr lang="en-US" sz="1200" dirty="0">
              <a:latin typeface="+mj-lt"/>
            </a:rPr>
            <a:t>Design Synthesis</a:t>
          </a:r>
        </a:p>
      </dgm:t>
    </dgm:pt>
    <dgm:pt modelId="{9B3BD96C-44F2-4A38-832E-0D7B47B58D13}" type="parTrans" cxnId="{B63A4CFD-CF34-4948-B8C4-CBB784D348D8}">
      <dgm:prSet/>
      <dgm:spPr/>
      <dgm:t>
        <a:bodyPr/>
        <a:lstStyle/>
        <a:p>
          <a:endParaRPr lang="en-US" sz="1600">
            <a:latin typeface="+mj-lt"/>
          </a:endParaRPr>
        </a:p>
      </dgm:t>
    </dgm:pt>
    <dgm:pt modelId="{F9E89E7D-05FD-4CF3-BB0A-342A15148381}" type="sibTrans" cxnId="{B63A4CFD-CF34-4948-B8C4-CBB784D348D8}">
      <dgm:prSet/>
      <dgm:spPr/>
      <dgm:t>
        <a:bodyPr/>
        <a:lstStyle/>
        <a:p>
          <a:endParaRPr lang="en-US" sz="1600">
            <a:latin typeface="+mj-lt"/>
          </a:endParaRPr>
        </a:p>
      </dgm:t>
    </dgm:pt>
    <dgm:pt modelId="{3E5F4285-CCBA-4E9D-9D2D-9655BFC5E8E1}">
      <dgm:prSet phldrT="[Text]" custT="1"/>
      <dgm:spPr/>
      <dgm:t>
        <a:bodyPr/>
        <a:lstStyle/>
        <a:p>
          <a:r>
            <a:rPr lang="en-US" sz="1200" dirty="0">
              <a:latin typeface="+mj-lt"/>
            </a:rPr>
            <a:t>Manufacturing/Testing/Safety</a:t>
          </a:r>
        </a:p>
      </dgm:t>
    </dgm:pt>
    <dgm:pt modelId="{BB942738-92A4-4591-8B23-A830E6603E01}" type="parTrans" cxnId="{15BC11D0-2D0C-4B33-81E5-5FB2687E7194}">
      <dgm:prSet/>
      <dgm:spPr/>
      <dgm:t>
        <a:bodyPr/>
        <a:lstStyle/>
        <a:p>
          <a:endParaRPr lang="en-US" sz="1600">
            <a:latin typeface="+mj-lt"/>
          </a:endParaRPr>
        </a:p>
      </dgm:t>
    </dgm:pt>
    <dgm:pt modelId="{024CF009-1799-4CCB-BA2E-F3659C1CC5D7}" type="sibTrans" cxnId="{15BC11D0-2D0C-4B33-81E5-5FB2687E7194}">
      <dgm:prSet/>
      <dgm:spPr/>
      <dgm:t>
        <a:bodyPr/>
        <a:lstStyle/>
        <a:p>
          <a:endParaRPr lang="en-US" sz="1600">
            <a:latin typeface="+mj-lt"/>
          </a:endParaRPr>
        </a:p>
      </dgm:t>
    </dgm:pt>
    <dgm:pt modelId="{C5569E4B-FADA-4384-980A-8F329AACE673}">
      <dgm:prSet custT="1"/>
      <dgm:spPr/>
      <dgm:t>
        <a:bodyPr/>
        <a:lstStyle/>
        <a:p>
          <a:r>
            <a:rPr lang="en-US" sz="1200" dirty="0">
              <a:latin typeface="+mj-lt"/>
            </a:rPr>
            <a:t>Engineering </a:t>
          </a:r>
        </a:p>
        <a:p>
          <a:r>
            <a:rPr lang="en-US" sz="1200" dirty="0">
              <a:latin typeface="+mj-lt"/>
            </a:rPr>
            <a:t>Specifications</a:t>
          </a:r>
        </a:p>
      </dgm:t>
    </dgm:pt>
    <dgm:pt modelId="{3653D420-8363-43FA-B693-47357519ABF6}" type="parTrans" cxnId="{DF845484-9628-4EA6-882D-F38258F7B54E}">
      <dgm:prSet/>
      <dgm:spPr/>
      <dgm:t>
        <a:bodyPr/>
        <a:lstStyle/>
        <a:p>
          <a:endParaRPr lang="en-US" sz="1600">
            <a:latin typeface="+mj-lt"/>
          </a:endParaRPr>
        </a:p>
      </dgm:t>
    </dgm:pt>
    <dgm:pt modelId="{7A99A389-CA38-4966-86A9-1AAF60B6D6BB}" type="sibTrans" cxnId="{DF845484-9628-4EA6-882D-F38258F7B54E}">
      <dgm:prSet/>
      <dgm:spPr/>
      <dgm:t>
        <a:bodyPr/>
        <a:lstStyle/>
        <a:p>
          <a:endParaRPr lang="en-US" sz="1600">
            <a:latin typeface="+mj-lt"/>
          </a:endParaRPr>
        </a:p>
      </dgm:t>
    </dgm:pt>
    <dgm:pt modelId="{69DCE5C9-DBFB-4DDE-9FE9-D6846343E617}">
      <dgm:prSet custT="1"/>
      <dgm:spPr/>
      <dgm:t>
        <a:bodyPr/>
        <a:lstStyle/>
        <a:p>
          <a:r>
            <a:rPr lang="en-US" sz="1400" dirty="0">
              <a:latin typeface="+mj-lt"/>
            </a:rPr>
            <a:t>Conclusions</a:t>
          </a:r>
        </a:p>
      </dgm:t>
    </dgm:pt>
    <dgm:pt modelId="{C17E11DC-D0DA-4D32-98D6-C12021C9D078}" type="parTrans" cxnId="{B2399E63-78E9-4E49-83C5-F5A9DB0B4D69}">
      <dgm:prSet/>
      <dgm:spPr/>
      <dgm:t>
        <a:bodyPr/>
        <a:lstStyle/>
        <a:p>
          <a:endParaRPr lang="en-US" sz="1600">
            <a:latin typeface="+mj-lt"/>
          </a:endParaRPr>
        </a:p>
      </dgm:t>
    </dgm:pt>
    <dgm:pt modelId="{9FB5F32A-5D90-4971-ADC2-AF7FE63F2204}" type="sibTrans" cxnId="{B2399E63-78E9-4E49-83C5-F5A9DB0B4D69}">
      <dgm:prSet/>
      <dgm:spPr/>
      <dgm:t>
        <a:bodyPr/>
        <a:lstStyle/>
        <a:p>
          <a:endParaRPr lang="en-US" sz="1600">
            <a:latin typeface="+mj-lt"/>
          </a:endParaRPr>
        </a:p>
      </dgm:t>
    </dgm:pt>
    <dgm:pt modelId="{A263DEBE-E31D-41B0-BD49-493872B34890}">
      <dgm:prSet phldrT="[Text]" custT="1"/>
      <dgm:spPr>
        <a:solidFill>
          <a:srgbClr val="99AFE7"/>
        </a:solidFill>
        <a:ln>
          <a:solidFill>
            <a:schemeClr val="bg2"/>
          </a:solidFill>
        </a:ln>
      </dgm:spPr>
      <dgm:t>
        <a:bodyPr/>
        <a:lstStyle/>
        <a:p>
          <a:r>
            <a:rPr lang="en-US" sz="1700" b="1" dirty="0">
              <a:solidFill>
                <a:schemeClr val="bg1"/>
              </a:solidFill>
              <a:effectLst>
                <a:outerShdw blurRad="38100" dist="38100" dir="2700000" algn="tl">
                  <a:srgbClr val="000000">
                    <a:alpha val="43137"/>
                  </a:srgbClr>
                </a:outerShdw>
              </a:effectLst>
              <a:latin typeface="+mj-lt"/>
            </a:rPr>
            <a:t>Introduction</a:t>
          </a:r>
        </a:p>
      </dgm:t>
    </dgm:pt>
    <dgm:pt modelId="{EEB23300-B908-4C4B-BEDB-EBCC193166A2}" type="sibTrans" cxnId="{FB33D9E9-3CCA-441A-99F1-4DB2D6FFF6EA}">
      <dgm:prSet/>
      <dgm:spPr/>
      <dgm:t>
        <a:bodyPr/>
        <a:lstStyle/>
        <a:p>
          <a:endParaRPr lang="en-US" sz="1600">
            <a:latin typeface="+mj-lt"/>
          </a:endParaRPr>
        </a:p>
      </dgm:t>
    </dgm:pt>
    <dgm:pt modelId="{F9F7C2E2-2A60-4182-AC79-7947FB5A215E}" type="parTrans" cxnId="{FB33D9E9-3CCA-441A-99F1-4DB2D6FFF6EA}">
      <dgm:prSet/>
      <dgm:spPr/>
      <dgm:t>
        <a:bodyPr/>
        <a:lstStyle/>
        <a:p>
          <a:endParaRPr lang="en-US" sz="1600">
            <a:latin typeface="+mj-lt"/>
          </a:endParaRPr>
        </a:p>
      </dgm:t>
    </dgm:pt>
    <dgm:pt modelId="{114E2F2C-965D-4F27-B60A-49838851114C}" type="pres">
      <dgm:prSet presAssocID="{EAE00DD2-E275-4A60-B717-4E2EAA728B93}" presName="Name0" presStyleCnt="0">
        <dgm:presLayoutVars>
          <dgm:dir/>
          <dgm:animLvl val="lvl"/>
          <dgm:resizeHandles val="exact"/>
        </dgm:presLayoutVars>
      </dgm:prSet>
      <dgm:spPr/>
    </dgm:pt>
    <dgm:pt modelId="{B0E112DD-BFB7-436C-8CE1-65EF2A78FB81}" type="pres">
      <dgm:prSet presAssocID="{A263DEBE-E31D-41B0-BD49-493872B34890}" presName="parTxOnly" presStyleLbl="node1" presStyleIdx="0" presStyleCnt="5" custScaleX="133995" custScaleY="156829" custLinFactX="-2223" custLinFactNeighborX="-100000" custLinFactNeighborY="1000">
        <dgm:presLayoutVars>
          <dgm:chMax val="0"/>
          <dgm:chPref val="0"/>
          <dgm:bulletEnabled val="1"/>
        </dgm:presLayoutVars>
      </dgm:prSet>
      <dgm:spPr/>
    </dgm:pt>
    <dgm:pt modelId="{412C7279-38B7-47F9-A252-172EC7A67E4A}" type="pres">
      <dgm:prSet presAssocID="{EEB23300-B908-4C4B-BEDB-EBCC193166A2}" presName="parTxOnlySpace" presStyleCnt="0"/>
      <dgm:spPr/>
    </dgm:pt>
    <dgm:pt modelId="{9C52F363-2C23-4338-99D9-439BE5768D02}" type="pres">
      <dgm:prSet presAssocID="{C5569E4B-FADA-4384-980A-8F329AACE673}" presName="parTxOnly" presStyleLbl="node1" presStyleIdx="1" presStyleCnt="5">
        <dgm:presLayoutVars>
          <dgm:chMax val="0"/>
          <dgm:chPref val="0"/>
          <dgm:bulletEnabled val="1"/>
        </dgm:presLayoutVars>
      </dgm:prSet>
      <dgm:spPr/>
    </dgm:pt>
    <dgm:pt modelId="{1A10B321-4B88-47B4-9869-14E6392013C8}" type="pres">
      <dgm:prSet presAssocID="{7A99A389-CA38-4966-86A9-1AAF60B6D6BB}" presName="parTxOnlySpace" presStyleCnt="0"/>
      <dgm:spPr/>
    </dgm:pt>
    <dgm:pt modelId="{9BD84720-2479-4C6C-A1BD-1222953262D3}" type="pres">
      <dgm:prSet presAssocID="{DBD9E67F-62CD-4F47-AAEC-756E9F7A1A09}" presName="parTxOnly" presStyleLbl="node1" presStyleIdx="2" presStyleCnt="5">
        <dgm:presLayoutVars>
          <dgm:chMax val="0"/>
          <dgm:chPref val="0"/>
          <dgm:bulletEnabled val="1"/>
        </dgm:presLayoutVars>
      </dgm:prSet>
      <dgm:spPr/>
    </dgm:pt>
    <dgm:pt modelId="{7CDC7767-0D80-4A6E-807D-CAACE90CD6BE}" type="pres">
      <dgm:prSet presAssocID="{F9E89E7D-05FD-4CF3-BB0A-342A15148381}" presName="parTxOnlySpace" presStyleCnt="0"/>
      <dgm:spPr/>
    </dgm:pt>
    <dgm:pt modelId="{E60C91EE-319B-41DD-BE4C-039FA92AF00B}" type="pres">
      <dgm:prSet presAssocID="{3E5F4285-CCBA-4E9D-9D2D-9655BFC5E8E1}" presName="parTxOnly" presStyleLbl="node1" presStyleIdx="3" presStyleCnt="5">
        <dgm:presLayoutVars>
          <dgm:chMax val="0"/>
          <dgm:chPref val="0"/>
          <dgm:bulletEnabled val="1"/>
        </dgm:presLayoutVars>
      </dgm:prSet>
      <dgm:spPr/>
    </dgm:pt>
    <dgm:pt modelId="{50504651-2FB2-4AE6-B639-36534189B384}" type="pres">
      <dgm:prSet presAssocID="{024CF009-1799-4CCB-BA2E-F3659C1CC5D7}" presName="parTxOnlySpace" presStyleCnt="0"/>
      <dgm:spPr/>
    </dgm:pt>
    <dgm:pt modelId="{EA1A9BF5-ACCD-499A-ACBD-31E668BBDFC0}" type="pres">
      <dgm:prSet presAssocID="{69DCE5C9-DBFB-4DDE-9FE9-D6846343E617}" presName="parTxOnly" presStyleLbl="node1" presStyleIdx="4" presStyleCnt="5">
        <dgm:presLayoutVars>
          <dgm:chMax val="0"/>
          <dgm:chPref val="0"/>
          <dgm:bulletEnabled val="1"/>
        </dgm:presLayoutVars>
      </dgm:prSet>
      <dgm:spPr/>
    </dgm:pt>
  </dgm:ptLst>
  <dgm:cxnLst>
    <dgm:cxn modelId="{9144B600-E594-4989-8444-8E0A4B5DC9C0}" type="presOf" srcId="{DBD9E67F-62CD-4F47-AAEC-756E9F7A1A09}" destId="{9BD84720-2479-4C6C-A1BD-1222953262D3}" srcOrd="0" destOrd="0" presId="urn:microsoft.com/office/officeart/2005/8/layout/chevron1"/>
    <dgm:cxn modelId="{1435D417-F266-4452-871F-7E35590A15EA}" type="presOf" srcId="{69DCE5C9-DBFB-4DDE-9FE9-D6846343E617}" destId="{EA1A9BF5-ACCD-499A-ACBD-31E668BBDFC0}" srcOrd="0" destOrd="0" presId="urn:microsoft.com/office/officeart/2005/8/layout/chevron1"/>
    <dgm:cxn modelId="{CA9C7A33-E2DF-48E3-9474-ECD3DE690D62}" type="presOf" srcId="{EAE00DD2-E275-4A60-B717-4E2EAA728B93}" destId="{114E2F2C-965D-4F27-B60A-49838851114C}" srcOrd="0" destOrd="0" presId="urn:microsoft.com/office/officeart/2005/8/layout/chevron1"/>
    <dgm:cxn modelId="{FBA10E40-0C97-4D37-A285-7E9E3EEDAFF0}" type="presOf" srcId="{C5569E4B-FADA-4384-980A-8F329AACE673}" destId="{9C52F363-2C23-4338-99D9-439BE5768D02}" srcOrd="0" destOrd="0" presId="urn:microsoft.com/office/officeart/2005/8/layout/chevron1"/>
    <dgm:cxn modelId="{B2399E63-78E9-4E49-83C5-F5A9DB0B4D69}" srcId="{EAE00DD2-E275-4A60-B717-4E2EAA728B93}" destId="{69DCE5C9-DBFB-4DDE-9FE9-D6846343E617}" srcOrd="4" destOrd="0" parTransId="{C17E11DC-D0DA-4D32-98D6-C12021C9D078}" sibTransId="{9FB5F32A-5D90-4971-ADC2-AF7FE63F2204}"/>
    <dgm:cxn modelId="{DF845484-9628-4EA6-882D-F38258F7B54E}" srcId="{EAE00DD2-E275-4A60-B717-4E2EAA728B93}" destId="{C5569E4B-FADA-4384-980A-8F329AACE673}" srcOrd="1" destOrd="0" parTransId="{3653D420-8363-43FA-B693-47357519ABF6}" sibTransId="{7A99A389-CA38-4966-86A9-1AAF60B6D6BB}"/>
    <dgm:cxn modelId="{ECC8CB86-00FD-4B4F-BC8C-5115217921F7}" type="presOf" srcId="{3E5F4285-CCBA-4E9D-9D2D-9655BFC5E8E1}" destId="{E60C91EE-319B-41DD-BE4C-039FA92AF00B}" srcOrd="0" destOrd="0" presId="urn:microsoft.com/office/officeart/2005/8/layout/chevron1"/>
    <dgm:cxn modelId="{7613F8B3-15FA-46FB-A9BF-C8390B278777}" type="presOf" srcId="{A263DEBE-E31D-41B0-BD49-493872B34890}" destId="{B0E112DD-BFB7-436C-8CE1-65EF2A78FB81}" srcOrd="0" destOrd="0" presId="urn:microsoft.com/office/officeart/2005/8/layout/chevron1"/>
    <dgm:cxn modelId="{15BC11D0-2D0C-4B33-81E5-5FB2687E7194}" srcId="{EAE00DD2-E275-4A60-B717-4E2EAA728B93}" destId="{3E5F4285-CCBA-4E9D-9D2D-9655BFC5E8E1}" srcOrd="3" destOrd="0" parTransId="{BB942738-92A4-4591-8B23-A830E6603E01}" sibTransId="{024CF009-1799-4CCB-BA2E-F3659C1CC5D7}"/>
    <dgm:cxn modelId="{FB33D9E9-3CCA-441A-99F1-4DB2D6FFF6EA}" srcId="{EAE00DD2-E275-4A60-B717-4E2EAA728B93}" destId="{A263DEBE-E31D-41B0-BD49-493872B34890}" srcOrd="0" destOrd="0" parTransId="{F9F7C2E2-2A60-4182-AC79-7947FB5A215E}" sibTransId="{EEB23300-B908-4C4B-BEDB-EBCC193166A2}"/>
    <dgm:cxn modelId="{B63A4CFD-CF34-4948-B8C4-CBB784D348D8}" srcId="{EAE00DD2-E275-4A60-B717-4E2EAA728B93}" destId="{DBD9E67F-62CD-4F47-AAEC-756E9F7A1A09}" srcOrd="2" destOrd="0" parTransId="{9B3BD96C-44F2-4A38-832E-0D7B47B58D13}" sibTransId="{F9E89E7D-05FD-4CF3-BB0A-342A15148381}"/>
    <dgm:cxn modelId="{82722FE5-F799-451F-9DB5-3C66EEE9CA48}" type="presParOf" srcId="{114E2F2C-965D-4F27-B60A-49838851114C}" destId="{B0E112DD-BFB7-436C-8CE1-65EF2A78FB81}" srcOrd="0" destOrd="0" presId="urn:microsoft.com/office/officeart/2005/8/layout/chevron1"/>
    <dgm:cxn modelId="{B2D2E877-7E72-4064-BBB6-0E18CDB781D2}" type="presParOf" srcId="{114E2F2C-965D-4F27-B60A-49838851114C}" destId="{412C7279-38B7-47F9-A252-172EC7A67E4A}" srcOrd="1" destOrd="0" presId="urn:microsoft.com/office/officeart/2005/8/layout/chevron1"/>
    <dgm:cxn modelId="{5856FA46-4B9A-4034-8CF4-F72E955CE82E}" type="presParOf" srcId="{114E2F2C-965D-4F27-B60A-49838851114C}" destId="{9C52F363-2C23-4338-99D9-439BE5768D02}" srcOrd="2" destOrd="0" presId="urn:microsoft.com/office/officeart/2005/8/layout/chevron1"/>
    <dgm:cxn modelId="{4B504F8F-2C6E-4E75-813F-0098E3D5ABC1}" type="presParOf" srcId="{114E2F2C-965D-4F27-B60A-49838851114C}" destId="{1A10B321-4B88-47B4-9869-14E6392013C8}" srcOrd="3" destOrd="0" presId="urn:microsoft.com/office/officeart/2005/8/layout/chevron1"/>
    <dgm:cxn modelId="{27F73698-559C-44AF-BBE1-195BE8D97821}" type="presParOf" srcId="{114E2F2C-965D-4F27-B60A-49838851114C}" destId="{9BD84720-2479-4C6C-A1BD-1222953262D3}" srcOrd="4" destOrd="0" presId="urn:microsoft.com/office/officeart/2005/8/layout/chevron1"/>
    <dgm:cxn modelId="{2C250C24-4BF5-4B65-AC1B-98630ADD2F14}" type="presParOf" srcId="{114E2F2C-965D-4F27-B60A-49838851114C}" destId="{7CDC7767-0D80-4A6E-807D-CAACE90CD6BE}" srcOrd="5" destOrd="0" presId="urn:microsoft.com/office/officeart/2005/8/layout/chevron1"/>
    <dgm:cxn modelId="{BBCA2608-B5EB-47A3-87D6-F76CD04481E7}" type="presParOf" srcId="{114E2F2C-965D-4F27-B60A-49838851114C}" destId="{E60C91EE-319B-41DD-BE4C-039FA92AF00B}" srcOrd="6" destOrd="0" presId="urn:microsoft.com/office/officeart/2005/8/layout/chevron1"/>
    <dgm:cxn modelId="{84A7D9E6-0C93-452A-908D-3726DD43E211}" type="presParOf" srcId="{114E2F2C-965D-4F27-B60A-49838851114C}" destId="{50504651-2FB2-4AE6-B639-36534189B384}" srcOrd="7" destOrd="0" presId="urn:microsoft.com/office/officeart/2005/8/layout/chevron1"/>
    <dgm:cxn modelId="{09309736-C43F-4941-A026-E4A5C28D06E9}" type="presParOf" srcId="{114E2F2C-965D-4F27-B60A-49838851114C}" destId="{EA1A9BF5-ACCD-499A-ACBD-31E668BBDFC0}"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8.xml><?xml version="1.0" encoding="utf-8"?>
<dgm:dataModel xmlns:dgm="http://schemas.openxmlformats.org/drawingml/2006/diagram" xmlns:a="http://schemas.openxmlformats.org/drawingml/2006/main">
  <dgm:ptLst>
    <dgm:pt modelId="{094EDAC7-B11D-4161-A05E-DD823CDBA116}" type="doc">
      <dgm:prSet loTypeId="urn:microsoft.com/office/officeart/2005/8/layout/process1" loCatId="process" qsTypeId="urn:microsoft.com/office/officeart/2005/8/quickstyle/simple1" qsCatId="simple" csTypeId="urn:microsoft.com/office/officeart/2005/8/colors/accent5_2" csCatId="accent5" phldr="1"/>
      <dgm:spPr/>
    </dgm:pt>
    <dgm:pt modelId="{8DAB723D-A948-4F44-9B78-CE69C8E68805}">
      <dgm:prSet phldrT="[Text]" custT="1"/>
      <dgm:spPr/>
      <dgm:t>
        <a:bodyPr/>
        <a:lstStyle/>
        <a:p>
          <a:r>
            <a:rPr lang="en-US" sz="2100" dirty="0"/>
            <a:t>Testing/Safety/Manufacturing Procedures</a:t>
          </a:r>
        </a:p>
      </dgm:t>
    </dgm:pt>
    <dgm:pt modelId="{EF48BF2F-7B44-4B1E-BDC3-5ADC4DD35BAF}" type="parTrans" cxnId="{1F8176D6-DEAE-4ECF-ACC8-15D390277618}">
      <dgm:prSet/>
      <dgm:spPr/>
      <dgm:t>
        <a:bodyPr/>
        <a:lstStyle/>
        <a:p>
          <a:endParaRPr lang="en-US"/>
        </a:p>
      </dgm:t>
    </dgm:pt>
    <dgm:pt modelId="{62DDCE5C-1692-4472-842B-7F171A0DDF8E}" type="sibTrans" cxnId="{1F8176D6-DEAE-4ECF-ACC8-15D390277618}">
      <dgm:prSet/>
      <dgm:spPr/>
      <dgm:t>
        <a:bodyPr/>
        <a:lstStyle/>
        <a:p>
          <a:endParaRPr lang="en-US"/>
        </a:p>
      </dgm:t>
    </dgm:pt>
    <dgm:pt modelId="{F77D8995-CE0F-4EF0-A343-310CC2CE7588}" type="pres">
      <dgm:prSet presAssocID="{094EDAC7-B11D-4161-A05E-DD823CDBA116}" presName="Name0" presStyleCnt="0">
        <dgm:presLayoutVars>
          <dgm:dir/>
          <dgm:resizeHandles val="exact"/>
        </dgm:presLayoutVars>
      </dgm:prSet>
      <dgm:spPr/>
    </dgm:pt>
    <dgm:pt modelId="{2390ADD0-F0A7-4247-A496-5EF49F6C5B53}" type="pres">
      <dgm:prSet presAssocID="{8DAB723D-A948-4F44-9B78-CE69C8E68805}" presName="node" presStyleLbl="node1" presStyleIdx="0" presStyleCnt="1" custScaleX="100196" custLinFactX="-34999" custLinFactNeighborX="-100000" custLinFactNeighborY="4118">
        <dgm:presLayoutVars>
          <dgm:bulletEnabled val="1"/>
        </dgm:presLayoutVars>
      </dgm:prSet>
      <dgm:spPr/>
    </dgm:pt>
  </dgm:ptLst>
  <dgm:cxnLst>
    <dgm:cxn modelId="{BF14DE62-C6F5-432E-8847-6E37D83CD4D0}" type="presOf" srcId="{094EDAC7-B11D-4161-A05E-DD823CDBA116}" destId="{F77D8995-CE0F-4EF0-A343-310CC2CE7588}" srcOrd="0" destOrd="0" presId="urn:microsoft.com/office/officeart/2005/8/layout/process1"/>
    <dgm:cxn modelId="{CBF6508A-795D-4B0E-807F-DF1E67236FE4}" type="presOf" srcId="{8DAB723D-A948-4F44-9B78-CE69C8E68805}" destId="{2390ADD0-F0A7-4247-A496-5EF49F6C5B53}" srcOrd="0" destOrd="0" presId="urn:microsoft.com/office/officeart/2005/8/layout/process1"/>
    <dgm:cxn modelId="{1F8176D6-DEAE-4ECF-ACC8-15D390277618}" srcId="{094EDAC7-B11D-4161-A05E-DD823CDBA116}" destId="{8DAB723D-A948-4F44-9B78-CE69C8E68805}" srcOrd="0" destOrd="0" parTransId="{EF48BF2F-7B44-4B1E-BDC3-5ADC4DD35BAF}" sibTransId="{62DDCE5C-1692-4472-842B-7F171A0DDF8E}"/>
    <dgm:cxn modelId="{ED4364E2-298E-4C3F-A8AB-617CA18537F7}" type="presParOf" srcId="{F77D8995-CE0F-4EF0-A343-310CC2CE7588}" destId="{2390ADD0-F0A7-4247-A496-5EF49F6C5B53}" srcOrd="0"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AE00DD2-E275-4A60-B717-4E2EAA728B93}" type="doc">
      <dgm:prSet loTypeId="urn:microsoft.com/office/officeart/2005/8/layout/chevron1" loCatId="process" qsTypeId="urn:microsoft.com/office/officeart/2005/8/quickstyle/simple1" qsCatId="simple" csTypeId="urn:microsoft.com/office/officeart/2005/8/colors/accent5_2" csCatId="accent5" phldr="1"/>
      <dgm:spPr/>
    </dgm:pt>
    <dgm:pt modelId="{A263DEBE-E31D-41B0-BD49-493872B34890}">
      <dgm:prSet phldrT="[Text]" custT="1"/>
      <dgm:spPr>
        <a:solidFill>
          <a:srgbClr val="99AFE7"/>
        </a:solidFill>
        <a:ln>
          <a:solidFill>
            <a:schemeClr val="bg2"/>
          </a:solidFill>
        </a:ln>
      </dgm:spPr>
      <dgm:t>
        <a:bodyPr/>
        <a:lstStyle/>
        <a:p>
          <a:r>
            <a:rPr lang="en-US" sz="1700" b="1" dirty="0">
              <a:solidFill>
                <a:schemeClr val="bg1"/>
              </a:solidFill>
              <a:effectLst>
                <a:outerShdw blurRad="38100" dist="38100" dir="2700000" algn="tl">
                  <a:srgbClr val="000000">
                    <a:alpha val="43137"/>
                  </a:srgbClr>
                </a:outerShdw>
              </a:effectLst>
              <a:latin typeface="+mj-lt"/>
            </a:rPr>
            <a:t>Introduction</a:t>
          </a:r>
        </a:p>
      </dgm:t>
    </dgm:pt>
    <dgm:pt modelId="{F9F7C2E2-2A60-4182-AC79-7947FB5A215E}" type="parTrans" cxnId="{FB33D9E9-3CCA-441A-99F1-4DB2D6FFF6EA}">
      <dgm:prSet/>
      <dgm:spPr/>
      <dgm:t>
        <a:bodyPr/>
        <a:lstStyle/>
        <a:p>
          <a:endParaRPr lang="en-US" sz="1600">
            <a:latin typeface="+mj-lt"/>
          </a:endParaRPr>
        </a:p>
      </dgm:t>
    </dgm:pt>
    <dgm:pt modelId="{EEB23300-B908-4C4B-BEDB-EBCC193166A2}" type="sibTrans" cxnId="{FB33D9E9-3CCA-441A-99F1-4DB2D6FFF6EA}">
      <dgm:prSet/>
      <dgm:spPr/>
      <dgm:t>
        <a:bodyPr/>
        <a:lstStyle/>
        <a:p>
          <a:endParaRPr lang="en-US" sz="1600">
            <a:latin typeface="+mj-lt"/>
          </a:endParaRPr>
        </a:p>
      </dgm:t>
    </dgm:pt>
    <dgm:pt modelId="{DBD9E67F-62CD-4F47-AAEC-756E9F7A1A09}">
      <dgm:prSet phldrT="[Text]" custT="1"/>
      <dgm:spPr/>
      <dgm:t>
        <a:bodyPr/>
        <a:lstStyle/>
        <a:p>
          <a:r>
            <a:rPr lang="en-US" sz="1200" dirty="0">
              <a:latin typeface="+mj-lt"/>
            </a:rPr>
            <a:t>Design Synthesis</a:t>
          </a:r>
        </a:p>
      </dgm:t>
    </dgm:pt>
    <dgm:pt modelId="{9B3BD96C-44F2-4A38-832E-0D7B47B58D13}" type="parTrans" cxnId="{B63A4CFD-CF34-4948-B8C4-CBB784D348D8}">
      <dgm:prSet/>
      <dgm:spPr/>
      <dgm:t>
        <a:bodyPr/>
        <a:lstStyle/>
        <a:p>
          <a:endParaRPr lang="en-US" sz="1600">
            <a:latin typeface="+mj-lt"/>
          </a:endParaRPr>
        </a:p>
      </dgm:t>
    </dgm:pt>
    <dgm:pt modelId="{F9E89E7D-05FD-4CF3-BB0A-342A15148381}" type="sibTrans" cxnId="{B63A4CFD-CF34-4948-B8C4-CBB784D348D8}">
      <dgm:prSet/>
      <dgm:spPr/>
      <dgm:t>
        <a:bodyPr/>
        <a:lstStyle/>
        <a:p>
          <a:endParaRPr lang="en-US" sz="1600">
            <a:latin typeface="+mj-lt"/>
          </a:endParaRPr>
        </a:p>
      </dgm:t>
    </dgm:pt>
    <dgm:pt modelId="{3E5F4285-CCBA-4E9D-9D2D-9655BFC5E8E1}">
      <dgm:prSet phldrT="[Text]" custT="1"/>
      <dgm:spPr/>
      <dgm:t>
        <a:bodyPr/>
        <a:lstStyle/>
        <a:p>
          <a:r>
            <a:rPr lang="en-US" sz="1200" dirty="0">
              <a:latin typeface="+mj-lt"/>
            </a:rPr>
            <a:t>Manufacturing/Testing/Safety</a:t>
          </a:r>
        </a:p>
      </dgm:t>
    </dgm:pt>
    <dgm:pt modelId="{BB942738-92A4-4591-8B23-A830E6603E01}" type="parTrans" cxnId="{15BC11D0-2D0C-4B33-81E5-5FB2687E7194}">
      <dgm:prSet/>
      <dgm:spPr/>
      <dgm:t>
        <a:bodyPr/>
        <a:lstStyle/>
        <a:p>
          <a:endParaRPr lang="en-US" sz="1600">
            <a:latin typeface="+mj-lt"/>
          </a:endParaRPr>
        </a:p>
      </dgm:t>
    </dgm:pt>
    <dgm:pt modelId="{024CF009-1799-4CCB-BA2E-F3659C1CC5D7}" type="sibTrans" cxnId="{15BC11D0-2D0C-4B33-81E5-5FB2687E7194}">
      <dgm:prSet/>
      <dgm:spPr/>
      <dgm:t>
        <a:bodyPr/>
        <a:lstStyle/>
        <a:p>
          <a:endParaRPr lang="en-US" sz="1600">
            <a:latin typeface="+mj-lt"/>
          </a:endParaRPr>
        </a:p>
      </dgm:t>
    </dgm:pt>
    <dgm:pt modelId="{C5569E4B-FADA-4384-980A-8F329AACE673}">
      <dgm:prSet custT="1"/>
      <dgm:spPr/>
      <dgm:t>
        <a:bodyPr/>
        <a:lstStyle/>
        <a:p>
          <a:r>
            <a:rPr lang="en-US" sz="1200" dirty="0">
              <a:latin typeface="+mj-lt"/>
            </a:rPr>
            <a:t>Engineering </a:t>
          </a:r>
        </a:p>
        <a:p>
          <a:r>
            <a:rPr lang="en-US" sz="1200" dirty="0">
              <a:latin typeface="+mj-lt"/>
            </a:rPr>
            <a:t>Specifications</a:t>
          </a:r>
        </a:p>
      </dgm:t>
    </dgm:pt>
    <dgm:pt modelId="{3653D420-8363-43FA-B693-47357519ABF6}" type="parTrans" cxnId="{DF845484-9628-4EA6-882D-F38258F7B54E}">
      <dgm:prSet/>
      <dgm:spPr/>
      <dgm:t>
        <a:bodyPr/>
        <a:lstStyle/>
        <a:p>
          <a:endParaRPr lang="en-US" sz="1600">
            <a:latin typeface="+mj-lt"/>
          </a:endParaRPr>
        </a:p>
      </dgm:t>
    </dgm:pt>
    <dgm:pt modelId="{7A99A389-CA38-4966-86A9-1AAF60B6D6BB}" type="sibTrans" cxnId="{DF845484-9628-4EA6-882D-F38258F7B54E}">
      <dgm:prSet/>
      <dgm:spPr/>
      <dgm:t>
        <a:bodyPr/>
        <a:lstStyle/>
        <a:p>
          <a:endParaRPr lang="en-US" sz="1600">
            <a:latin typeface="+mj-lt"/>
          </a:endParaRPr>
        </a:p>
      </dgm:t>
    </dgm:pt>
    <dgm:pt modelId="{69DCE5C9-DBFB-4DDE-9FE9-D6846343E617}">
      <dgm:prSet custT="1"/>
      <dgm:spPr/>
      <dgm:t>
        <a:bodyPr/>
        <a:lstStyle/>
        <a:p>
          <a:r>
            <a:rPr lang="en-US" sz="1400" dirty="0">
              <a:latin typeface="+mj-lt"/>
            </a:rPr>
            <a:t>Conclusions</a:t>
          </a:r>
        </a:p>
      </dgm:t>
    </dgm:pt>
    <dgm:pt modelId="{C17E11DC-D0DA-4D32-98D6-C12021C9D078}" type="parTrans" cxnId="{B2399E63-78E9-4E49-83C5-F5A9DB0B4D69}">
      <dgm:prSet/>
      <dgm:spPr/>
      <dgm:t>
        <a:bodyPr/>
        <a:lstStyle/>
        <a:p>
          <a:endParaRPr lang="en-US" sz="1600">
            <a:latin typeface="+mj-lt"/>
          </a:endParaRPr>
        </a:p>
      </dgm:t>
    </dgm:pt>
    <dgm:pt modelId="{9FB5F32A-5D90-4971-ADC2-AF7FE63F2204}" type="sibTrans" cxnId="{B2399E63-78E9-4E49-83C5-F5A9DB0B4D69}">
      <dgm:prSet/>
      <dgm:spPr/>
      <dgm:t>
        <a:bodyPr/>
        <a:lstStyle/>
        <a:p>
          <a:endParaRPr lang="en-US" sz="1600">
            <a:latin typeface="+mj-lt"/>
          </a:endParaRPr>
        </a:p>
      </dgm:t>
    </dgm:pt>
    <dgm:pt modelId="{114E2F2C-965D-4F27-B60A-49838851114C}" type="pres">
      <dgm:prSet presAssocID="{EAE00DD2-E275-4A60-B717-4E2EAA728B93}" presName="Name0" presStyleCnt="0">
        <dgm:presLayoutVars>
          <dgm:dir/>
          <dgm:animLvl val="lvl"/>
          <dgm:resizeHandles val="exact"/>
        </dgm:presLayoutVars>
      </dgm:prSet>
      <dgm:spPr/>
    </dgm:pt>
    <dgm:pt modelId="{B0E112DD-BFB7-436C-8CE1-65EF2A78FB81}" type="pres">
      <dgm:prSet presAssocID="{A263DEBE-E31D-41B0-BD49-493872B34890}" presName="parTxOnly" presStyleLbl="node1" presStyleIdx="0" presStyleCnt="5" custScaleX="133995" custScaleY="156829" custLinFactX="-2223" custLinFactNeighborX="-100000" custLinFactNeighborY="1000">
        <dgm:presLayoutVars>
          <dgm:chMax val="0"/>
          <dgm:chPref val="0"/>
          <dgm:bulletEnabled val="1"/>
        </dgm:presLayoutVars>
      </dgm:prSet>
      <dgm:spPr/>
    </dgm:pt>
    <dgm:pt modelId="{412C7279-38B7-47F9-A252-172EC7A67E4A}" type="pres">
      <dgm:prSet presAssocID="{EEB23300-B908-4C4B-BEDB-EBCC193166A2}" presName="parTxOnlySpace" presStyleCnt="0"/>
      <dgm:spPr/>
    </dgm:pt>
    <dgm:pt modelId="{9C52F363-2C23-4338-99D9-439BE5768D02}" type="pres">
      <dgm:prSet presAssocID="{C5569E4B-FADA-4384-980A-8F329AACE673}" presName="parTxOnly" presStyleLbl="node1" presStyleIdx="1" presStyleCnt="5">
        <dgm:presLayoutVars>
          <dgm:chMax val="0"/>
          <dgm:chPref val="0"/>
          <dgm:bulletEnabled val="1"/>
        </dgm:presLayoutVars>
      </dgm:prSet>
      <dgm:spPr/>
    </dgm:pt>
    <dgm:pt modelId="{1A10B321-4B88-47B4-9869-14E6392013C8}" type="pres">
      <dgm:prSet presAssocID="{7A99A389-CA38-4966-86A9-1AAF60B6D6BB}" presName="parTxOnlySpace" presStyleCnt="0"/>
      <dgm:spPr/>
    </dgm:pt>
    <dgm:pt modelId="{9BD84720-2479-4C6C-A1BD-1222953262D3}" type="pres">
      <dgm:prSet presAssocID="{DBD9E67F-62CD-4F47-AAEC-756E9F7A1A09}" presName="parTxOnly" presStyleLbl="node1" presStyleIdx="2" presStyleCnt="5">
        <dgm:presLayoutVars>
          <dgm:chMax val="0"/>
          <dgm:chPref val="0"/>
          <dgm:bulletEnabled val="1"/>
        </dgm:presLayoutVars>
      </dgm:prSet>
      <dgm:spPr/>
    </dgm:pt>
    <dgm:pt modelId="{7CDC7767-0D80-4A6E-807D-CAACE90CD6BE}" type="pres">
      <dgm:prSet presAssocID="{F9E89E7D-05FD-4CF3-BB0A-342A15148381}" presName="parTxOnlySpace" presStyleCnt="0"/>
      <dgm:spPr/>
    </dgm:pt>
    <dgm:pt modelId="{E60C91EE-319B-41DD-BE4C-039FA92AF00B}" type="pres">
      <dgm:prSet presAssocID="{3E5F4285-CCBA-4E9D-9D2D-9655BFC5E8E1}" presName="parTxOnly" presStyleLbl="node1" presStyleIdx="3" presStyleCnt="5">
        <dgm:presLayoutVars>
          <dgm:chMax val="0"/>
          <dgm:chPref val="0"/>
          <dgm:bulletEnabled val="1"/>
        </dgm:presLayoutVars>
      </dgm:prSet>
      <dgm:spPr/>
    </dgm:pt>
    <dgm:pt modelId="{50504651-2FB2-4AE6-B639-36534189B384}" type="pres">
      <dgm:prSet presAssocID="{024CF009-1799-4CCB-BA2E-F3659C1CC5D7}" presName="parTxOnlySpace" presStyleCnt="0"/>
      <dgm:spPr/>
    </dgm:pt>
    <dgm:pt modelId="{EA1A9BF5-ACCD-499A-ACBD-31E668BBDFC0}" type="pres">
      <dgm:prSet presAssocID="{69DCE5C9-DBFB-4DDE-9FE9-D6846343E617}" presName="parTxOnly" presStyleLbl="node1" presStyleIdx="4" presStyleCnt="5">
        <dgm:presLayoutVars>
          <dgm:chMax val="0"/>
          <dgm:chPref val="0"/>
          <dgm:bulletEnabled val="1"/>
        </dgm:presLayoutVars>
      </dgm:prSet>
      <dgm:spPr/>
    </dgm:pt>
  </dgm:ptLst>
  <dgm:cxnLst>
    <dgm:cxn modelId="{9144B600-E594-4989-8444-8E0A4B5DC9C0}" type="presOf" srcId="{DBD9E67F-62CD-4F47-AAEC-756E9F7A1A09}" destId="{9BD84720-2479-4C6C-A1BD-1222953262D3}" srcOrd="0" destOrd="0" presId="urn:microsoft.com/office/officeart/2005/8/layout/chevron1"/>
    <dgm:cxn modelId="{1435D417-F266-4452-871F-7E35590A15EA}" type="presOf" srcId="{69DCE5C9-DBFB-4DDE-9FE9-D6846343E617}" destId="{EA1A9BF5-ACCD-499A-ACBD-31E668BBDFC0}" srcOrd="0" destOrd="0" presId="urn:microsoft.com/office/officeart/2005/8/layout/chevron1"/>
    <dgm:cxn modelId="{CA9C7A33-E2DF-48E3-9474-ECD3DE690D62}" type="presOf" srcId="{EAE00DD2-E275-4A60-B717-4E2EAA728B93}" destId="{114E2F2C-965D-4F27-B60A-49838851114C}" srcOrd="0" destOrd="0" presId="urn:microsoft.com/office/officeart/2005/8/layout/chevron1"/>
    <dgm:cxn modelId="{FBA10E40-0C97-4D37-A285-7E9E3EEDAFF0}" type="presOf" srcId="{C5569E4B-FADA-4384-980A-8F329AACE673}" destId="{9C52F363-2C23-4338-99D9-439BE5768D02}" srcOrd="0" destOrd="0" presId="urn:microsoft.com/office/officeart/2005/8/layout/chevron1"/>
    <dgm:cxn modelId="{B2399E63-78E9-4E49-83C5-F5A9DB0B4D69}" srcId="{EAE00DD2-E275-4A60-B717-4E2EAA728B93}" destId="{69DCE5C9-DBFB-4DDE-9FE9-D6846343E617}" srcOrd="4" destOrd="0" parTransId="{C17E11DC-D0DA-4D32-98D6-C12021C9D078}" sibTransId="{9FB5F32A-5D90-4971-ADC2-AF7FE63F2204}"/>
    <dgm:cxn modelId="{DF845484-9628-4EA6-882D-F38258F7B54E}" srcId="{EAE00DD2-E275-4A60-B717-4E2EAA728B93}" destId="{C5569E4B-FADA-4384-980A-8F329AACE673}" srcOrd="1" destOrd="0" parTransId="{3653D420-8363-43FA-B693-47357519ABF6}" sibTransId="{7A99A389-CA38-4966-86A9-1AAF60B6D6BB}"/>
    <dgm:cxn modelId="{ECC8CB86-00FD-4B4F-BC8C-5115217921F7}" type="presOf" srcId="{3E5F4285-CCBA-4E9D-9D2D-9655BFC5E8E1}" destId="{E60C91EE-319B-41DD-BE4C-039FA92AF00B}" srcOrd="0" destOrd="0" presId="urn:microsoft.com/office/officeart/2005/8/layout/chevron1"/>
    <dgm:cxn modelId="{7613F8B3-15FA-46FB-A9BF-C8390B278777}" type="presOf" srcId="{A263DEBE-E31D-41B0-BD49-493872B34890}" destId="{B0E112DD-BFB7-436C-8CE1-65EF2A78FB81}" srcOrd="0" destOrd="0" presId="urn:microsoft.com/office/officeart/2005/8/layout/chevron1"/>
    <dgm:cxn modelId="{15BC11D0-2D0C-4B33-81E5-5FB2687E7194}" srcId="{EAE00DD2-E275-4A60-B717-4E2EAA728B93}" destId="{3E5F4285-CCBA-4E9D-9D2D-9655BFC5E8E1}" srcOrd="3" destOrd="0" parTransId="{BB942738-92A4-4591-8B23-A830E6603E01}" sibTransId="{024CF009-1799-4CCB-BA2E-F3659C1CC5D7}"/>
    <dgm:cxn modelId="{FB33D9E9-3CCA-441A-99F1-4DB2D6FFF6EA}" srcId="{EAE00DD2-E275-4A60-B717-4E2EAA728B93}" destId="{A263DEBE-E31D-41B0-BD49-493872B34890}" srcOrd="0" destOrd="0" parTransId="{F9F7C2E2-2A60-4182-AC79-7947FB5A215E}" sibTransId="{EEB23300-B908-4C4B-BEDB-EBCC193166A2}"/>
    <dgm:cxn modelId="{B63A4CFD-CF34-4948-B8C4-CBB784D348D8}" srcId="{EAE00DD2-E275-4A60-B717-4E2EAA728B93}" destId="{DBD9E67F-62CD-4F47-AAEC-756E9F7A1A09}" srcOrd="2" destOrd="0" parTransId="{9B3BD96C-44F2-4A38-832E-0D7B47B58D13}" sibTransId="{F9E89E7D-05FD-4CF3-BB0A-342A15148381}"/>
    <dgm:cxn modelId="{82722FE5-F799-451F-9DB5-3C66EEE9CA48}" type="presParOf" srcId="{114E2F2C-965D-4F27-B60A-49838851114C}" destId="{B0E112DD-BFB7-436C-8CE1-65EF2A78FB81}" srcOrd="0" destOrd="0" presId="urn:microsoft.com/office/officeart/2005/8/layout/chevron1"/>
    <dgm:cxn modelId="{B2D2E877-7E72-4064-BBB6-0E18CDB781D2}" type="presParOf" srcId="{114E2F2C-965D-4F27-B60A-49838851114C}" destId="{412C7279-38B7-47F9-A252-172EC7A67E4A}" srcOrd="1" destOrd="0" presId="urn:microsoft.com/office/officeart/2005/8/layout/chevron1"/>
    <dgm:cxn modelId="{5856FA46-4B9A-4034-8CF4-F72E955CE82E}" type="presParOf" srcId="{114E2F2C-965D-4F27-B60A-49838851114C}" destId="{9C52F363-2C23-4338-99D9-439BE5768D02}" srcOrd="2" destOrd="0" presId="urn:microsoft.com/office/officeart/2005/8/layout/chevron1"/>
    <dgm:cxn modelId="{4B504F8F-2C6E-4E75-813F-0098E3D5ABC1}" type="presParOf" srcId="{114E2F2C-965D-4F27-B60A-49838851114C}" destId="{1A10B321-4B88-47B4-9869-14E6392013C8}" srcOrd="3" destOrd="0" presId="urn:microsoft.com/office/officeart/2005/8/layout/chevron1"/>
    <dgm:cxn modelId="{27F73698-559C-44AF-BBE1-195BE8D97821}" type="presParOf" srcId="{114E2F2C-965D-4F27-B60A-49838851114C}" destId="{9BD84720-2479-4C6C-A1BD-1222953262D3}" srcOrd="4" destOrd="0" presId="urn:microsoft.com/office/officeart/2005/8/layout/chevron1"/>
    <dgm:cxn modelId="{2C250C24-4BF5-4B65-AC1B-98630ADD2F14}" type="presParOf" srcId="{114E2F2C-965D-4F27-B60A-49838851114C}" destId="{7CDC7767-0D80-4A6E-807D-CAACE90CD6BE}" srcOrd="5" destOrd="0" presId="urn:microsoft.com/office/officeart/2005/8/layout/chevron1"/>
    <dgm:cxn modelId="{BBCA2608-B5EB-47A3-87D6-F76CD04481E7}" type="presParOf" srcId="{114E2F2C-965D-4F27-B60A-49838851114C}" destId="{E60C91EE-319B-41DD-BE4C-039FA92AF00B}" srcOrd="6" destOrd="0" presId="urn:microsoft.com/office/officeart/2005/8/layout/chevron1"/>
    <dgm:cxn modelId="{84A7D9E6-0C93-452A-908D-3726DD43E211}" type="presParOf" srcId="{114E2F2C-965D-4F27-B60A-49838851114C}" destId="{50504651-2FB2-4AE6-B639-36534189B384}" srcOrd="7" destOrd="0" presId="urn:microsoft.com/office/officeart/2005/8/layout/chevron1"/>
    <dgm:cxn modelId="{09309736-C43F-4941-A026-E4A5C28D06E9}" type="presParOf" srcId="{114E2F2C-965D-4F27-B60A-49838851114C}" destId="{EA1A9BF5-ACCD-499A-ACBD-31E668BBDFC0}"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0.xml><?xml version="1.0" encoding="utf-8"?>
<dgm:dataModel xmlns:dgm="http://schemas.openxmlformats.org/drawingml/2006/diagram" xmlns:a="http://schemas.openxmlformats.org/drawingml/2006/main">
  <dgm:ptLst>
    <dgm:pt modelId="{EAE00DD2-E275-4A60-B717-4E2EAA728B93}" type="doc">
      <dgm:prSet loTypeId="urn:microsoft.com/office/officeart/2005/8/layout/chevron1" loCatId="process" qsTypeId="urn:microsoft.com/office/officeart/2005/8/quickstyle/simple1" qsCatId="simple" csTypeId="urn:microsoft.com/office/officeart/2005/8/colors/accent5_2" csCatId="accent5" phldr="1"/>
      <dgm:spPr/>
    </dgm:pt>
    <dgm:pt modelId="{A263DEBE-E31D-41B0-BD49-493872B34890}">
      <dgm:prSet phldrT="[Text]" custT="1"/>
      <dgm:spPr>
        <a:solidFill>
          <a:srgbClr val="99AFE7"/>
        </a:solidFill>
        <a:ln>
          <a:solidFill>
            <a:schemeClr val="bg2"/>
          </a:solidFill>
        </a:ln>
      </dgm:spPr>
      <dgm:t>
        <a:bodyPr/>
        <a:lstStyle/>
        <a:p>
          <a:r>
            <a:rPr lang="en-US" sz="1700" b="1" dirty="0">
              <a:solidFill>
                <a:schemeClr val="bg1"/>
              </a:solidFill>
              <a:effectLst>
                <a:outerShdw blurRad="38100" dist="38100" dir="2700000" algn="tl">
                  <a:srgbClr val="000000">
                    <a:alpha val="43137"/>
                  </a:srgbClr>
                </a:outerShdw>
              </a:effectLst>
              <a:latin typeface="+mj-lt"/>
            </a:rPr>
            <a:t>Introduction</a:t>
          </a:r>
        </a:p>
      </dgm:t>
    </dgm:pt>
    <dgm:pt modelId="{F9F7C2E2-2A60-4182-AC79-7947FB5A215E}" type="parTrans" cxnId="{FB33D9E9-3CCA-441A-99F1-4DB2D6FFF6EA}">
      <dgm:prSet/>
      <dgm:spPr/>
      <dgm:t>
        <a:bodyPr/>
        <a:lstStyle/>
        <a:p>
          <a:endParaRPr lang="en-US" sz="1600">
            <a:latin typeface="+mj-lt"/>
          </a:endParaRPr>
        </a:p>
      </dgm:t>
    </dgm:pt>
    <dgm:pt modelId="{EEB23300-B908-4C4B-BEDB-EBCC193166A2}" type="sibTrans" cxnId="{FB33D9E9-3CCA-441A-99F1-4DB2D6FFF6EA}">
      <dgm:prSet/>
      <dgm:spPr/>
      <dgm:t>
        <a:bodyPr/>
        <a:lstStyle/>
        <a:p>
          <a:endParaRPr lang="en-US" sz="1600">
            <a:latin typeface="+mj-lt"/>
          </a:endParaRPr>
        </a:p>
      </dgm:t>
    </dgm:pt>
    <dgm:pt modelId="{DBD9E67F-62CD-4F47-AAEC-756E9F7A1A09}">
      <dgm:prSet phldrT="[Text]" custT="1"/>
      <dgm:spPr/>
      <dgm:t>
        <a:bodyPr/>
        <a:lstStyle/>
        <a:p>
          <a:r>
            <a:rPr lang="en-US" sz="1200" dirty="0">
              <a:latin typeface="+mj-lt"/>
            </a:rPr>
            <a:t>Design Synthesis</a:t>
          </a:r>
        </a:p>
      </dgm:t>
    </dgm:pt>
    <dgm:pt modelId="{9B3BD96C-44F2-4A38-832E-0D7B47B58D13}" type="parTrans" cxnId="{B63A4CFD-CF34-4948-B8C4-CBB784D348D8}">
      <dgm:prSet/>
      <dgm:spPr/>
      <dgm:t>
        <a:bodyPr/>
        <a:lstStyle/>
        <a:p>
          <a:endParaRPr lang="en-US" sz="1600">
            <a:latin typeface="+mj-lt"/>
          </a:endParaRPr>
        </a:p>
      </dgm:t>
    </dgm:pt>
    <dgm:pt modelId="{F9E89E7D-05FD-4CF3-BB0A-342A15148381}" type="sibTrans" cxnId="{B63A4CFD-CF34-4948-B8C4-CBB784D348D8}">
      <dgm:prSet/>
      <dgm:spPr/>
      <dgm:t>
        <a:bodyPr/>
        <a:lstStyle/>
        <a:p>
          <a:endParaRPr lang="en-US" sz="1600">
            <a:latin typeface="+mj-lt"/>
          </a:endParaRPr>
        </a:p>
      </dgm:t>
    </dgm:pt>
    <dgm:pt modelId="{3E5F4285-CCBA-4E9D-9D2D-9655BFC5E8E1}">
      <dgm:prSet phldrT="[Text]" custT="1"/>
      <dgm:spPr/>
      <dgm:t>
        <a:bodyPr/>
        <a:lstStyle/>
        <a:p>
          <a:r>
            <a:rPr lang="en-US" sz="1200" dirty="0">
              <a:latin typeface="+mj-lt"/>
            </a:rPr>
            <a:t>Manufacturing/Testing/Safety</a:t>
          </a:r>
        </a:p>
      </dgm:t>
    </dgm:pt>
    <dgm:pt modelId="{BB942738-92A4-4591-8B23-A830E6603E01}" type="parTrans" cxnId="{15BC11D0-2D0C-4B33-81E5-5FB2687E7194}">
      <dgm:prSet/>
      <dgm:spPr/>
      <dgm:t>
        <a:bodyPr/>
        <a:lstStyle/>
        <a:p>
          <a:endParaRPr lang="en-US" sz="1600">
            <a:latin typeface="+mj-lt"/>
          </a:endParaRPr>
        </a:p>
      </dgm:t>
    </dgm:pt>
    <dgm:pt modelId="{024CF009-1799-4CCB-BA2E-F3659C1CC5D7}" type="sibTrans" cxnId="{15BC11D0-2D0C-4B33-81E5-5FB2687E7194}">
      <dgm:prSet/>
      <dgm:spPr/>
      <dgm:t>
        <a:bodyPr/>
        <a:lstStyle/>
        <a:p>
          <a:endParaRPr lang="en-US" sz="1600">
            <a:latin typeface="+mj-lt"/>
          </a:endParaRPr>
        </a:p>
      </dgm:t>
    </dgm:pt>
    <dgm:pt modelId="{C5569E4B-FADA-4384-980A-8F329AACE673}">
      <dgm:prSet custT="1"/>
      <dgm:spPr/>
      <dgm:t>
        <a:bodyPr/>
        <a:lstStyle/>
        <a:p>
          <a:r>
            <a:rPr lang="en-US" sz="1200" dirty="0">
              <a:latin typeface="+mj-lt"/>
            </a:rPr>
            <a:t>Engineering </a:t>
          </a:r>
        </a:p>
        <a:p>
          <a:r>
            <a:rPr lang="en-US" sz="1200" dirty="0">
              <a:latin typeface="+mj-lt"/>
            </a:rPr>
            <a:t>Specifications</a:t>
          </a:r>
        </a:p>
      </dgm:t>
    </dgm:pt>
    <dgm:pt modelId="{3653D420-8363-43FA-B693-47357519ABF6}" type="parTrans" cxnId="{DF845484-9628-4EA6-882D-F38258F7B54E}">
      <dgm:prSet/>
      <dgm:spPr/>
      <dgm:t>
        <a:bodyPr/>
        <a:lstStyle/>
        <a:p>
          <a:endParaRPr lang="en-US" sz="1600">
            <a:latin typeface="+mj-lt"/>
          </a:endParaRPr>
        </a:p>
      </dgm:t>
    </dgm:pt>
    <dgm:pt modelId="{7A99A389-CA38-4966-86A9-1AAF60B6D6BB}" type="sibTrans" cxnId="{DF845484-9628-4EA6-882D-F38258F7B54E}">
      <dgm:prSet/>
      <dgm:spPr/>
      <dgm:t>
        <a:bodyPr/>
        <a:lstStyle/>
        <a:p>
          <a:endParaRPr lang="en-US" sz="1600">
            <a:latin typeface="+mj-lt"/>
          </a:endParaRPr>
        </a:p>
      </dgm:t>
    </dgm:pt>
    <dgm:pt modelId="{69DCE5C9-DBFB-4DDE-9FE9-D6846343E617}">
      <dgm:prSet custT="1"/>
      <dgm:spPr/>
      <dgm:t>
        <a:bodyPr/>
        <a:lstStyle/>
        <a:p>
          <a:r>
            <a:rPr lang="en-US" sz="1400" dirty="0">
              <a:latin typeface="+mj-lt"/>
            </a:rPr>
            <a:t>Conclusions</a:t>
          </a:r>
        </a:p>
      </dgm:t>
    </dgm:pt>
    <dgm:pt modelId="{C17E11DC-D0DA-4D32-98D6-C12021C9D078}" type="parTrans" cxnId="{B2399E63-78E9-4E49-83C5-F5A9DB0B4D69}">
      <dgm:prSet/>
      <dgm:spPr/>
      <dgm:t>
        <a:bodyPr/>
        <a:lstStyle/>
        <a:p>
          <a:endParaRPr lang="en-US" sz="1600">
            <a:latin typeface="+mj-lt"/>
          </a:endParaRPr>
        </a:p>
      </dgm:t>
    </dgm:pt>
    <dgm:pt modelId="{9FB5F32A-5D90-4971-ADC2-AF7FE63F2204}" type="sibTrans" cxnId="{B2399E63-78E9-4E49-83C5-F5A9DB0B4D69}">
      <dgm:prSet/>
      <dgm:spPr/>
      <dgm:t>
        <a:bodyPr/>
        <a:lstStyle/>
        <a:p>
          <a:endParaRPr lang="en-US" sz="1600">
            <a:latin typeface="+mj-lt"/>
          </a:endParaRPr>
        </a:p>
      </dgm:t>
    </dgm:pt>
    <dgm:pt modelId="{114E2F2C-965D-4F27-B60A-49838851114C}" type="pres">
      <dgm:prSet presAssocID="{EAE00DD2-E275-4A60-B717-4E2EAA728B93}" presName="Name0" presStyleCnt="0">
        <dgm:presLayoutVars>
          <dgm:dir/>
          <dgm:animLvl val="lvl"/>
          <dgm:resizeHandles val="exact"/>
        </dgm:presLayoutVars>
      </dgm:prSet>
      <dgm:spPr/>
    </dgm:pt>
    <dgm:pt modelId="{B0E112DD-BFB7-436C-8CE1-65EF2A78FB81}" type="pres">
      <dgm:prSet presAssocID="{A263DEBE-E31D-41B0-BD49-493872B34890}" presName="parTxOnly" presStyleLbl="node1" presStyleIdx="0" presStyleCnt="5" custScaleX="133995" custScaleY="156829" custLinFactX="-2223" custLinFactNeighborX="-100000" custLinFactNeighborY="1000">
        <dgm:presLayoutVars>
          <dgm:chMax val="0"/>
          <dgm:chPref val="0"/>
          <dgm:bulletEnabled val="1"/>
        </dgm:presLayoutVars>
      </dgm:prSet>
      <dgm:spPr/>
    </dgm:pt>
    <dgm:pt modelId="{412C7279-38B7-47F9-A252-172EC7A67E4A}" type="pres">
      <dgm:prSet presAssocID="{EEB23300-B908-4C4B-BEDB-EBCC193166A2}" presName="parTxOnlySpace" presStyleCnt="0"/>
      <dgm:spPr/>
    </dgm:pt>
    <dgm:pt modelId="{9C52F363-2C23-4338-99D9-439BE5768D02}" type="pres">
      <dgm:prSet presAssocID="{C5569E4B-FADA-4384-980A-8F329AACE673}" presName="parTxOnly" presStyleLbl="node1" presStyleIdx="1" presStyleCnt="5">
        <dgm:presLayoutVars>
          <dgm:chMax val="0"/>
          <dgm:chPref val="0"/>
          <dgm:bulletEnabled val="1"/>
        </dgm:presLayoutVars>
      </dgm:prSet>
      <dgm:spPr/>
    </dgm:pt>
    <dgm:pt modelId="{1A10B321-4B88-47B4-9869-14E6392013C8}" type="pres">
      <dgm:prSet presAssocID="{7A99A389-CA38-4966-86A9-1AAF60B6D6BB}" presName="parTxOnlySpace" presStyleCnt="0"/>
      <dgm:spPr/>
    </dgm:pt>
    <dgm:pt modelId="{9BD84720-2479-4C6C-A1BD-1222953262D3}" type="pres">
      <dgm:prSet presAssocID="{DBD9E67F-62CD-4F47-AAEC-756E9F7A1A09}" presName="parTxOnly" presStyleLbl="node1" presStyleIdx="2" presStyleCnt="5">
        <dgm:presLayoutVars>
          <dgm:chMax val="0"/>
          <dgm:chPref val="0"/>
          <dgm:bulletEnabled val="1"/>
        </dgm:presLayoutVars>
      </dgm:prSet>
      <dgm:spPr/>
    </dgm:pt>
    <dgm:pt modelId="{7CDC7767-0D80-4A6E-807D-CAACE90CD6BE}" type="pres">
      <dgm:prSet presAssocID="{F9E89E7D-05FD-4CF3-BB0A-342A15148381}" presName="parTxOnlySpace" presStyleCnt="0"/>
      <dgm:spPr/>
    </dgm:pt>
    <dgm:pt modelId="{E60C91EE-319B-41DD-BE4C-039FA92AF00B}" type="pres">
      <dgm:prSet presAssocID="{3E5F4285-CCBA-4E9D-9D2D-9655BFC5E8E1}" presName="parTxOnly" presStyleLbl="node1" presStyleIdx="3" presStyleCnt="5">
        <dgm:presLayoutVars>
          <dgm:chMax val="0"/>
          <dgm:chPref val="0"/>
          <dgm:bulletEnabled val="1"/>
        </dgm:presLayoutVars>
      </dgm:prSet>
      <dgm:spPr/>
    </dgm:pt>
    <dgm:pt modelId="{50504651-2FB2-4AE6-B639-36534189B384}" type="pres">
      <dgm:prSet presAssocID="{024CF009-1799-4CCB-BA2E-F3659C1CC5D7}" presName="parTxOnlySpace" presStyleCnt="0"/>
      <dgm:spPr/>
    </dgm:pt>
    <dgm:pt modelId="{EA1A9BF5-ACCD-499A-ACBD-31E668BBDFC0}" type="pres">
      <dgm:prSet presAssocID="{69DCE5C9-DBFB-4DDE-9FE9-D6846343E617}" presName="parTxOnly" presStyleLbl="node1" presStyleIdx="4" presStyleCnt="5">
        <dgm:presLayoutVars>
          <dgm:chMax val="0"/>
          <dgm:chPref val="0"/>
          <dgm:bulletEnabled val="1"/>
        </dgm:presLayoutVars>
      </dgm:prSet>
      <dgm:spPr/>
    </dgm:pt>
  </dgm:ptLst>
  <dgm:cxnLst>
    <dgm:cxn modelId="{9144B600-E594-4989-8444-8E0A4B5DC9C0}" type="presOf" srcId="{DBD9E67F-62CD-4F47-AAEC-756E9F7A1A09}" destId="{9BD84720-2479-4C6C-A1BD-1222953262D3}" srcOrd="0" destOrd="0" presId="urn:microsoft.com/office/officeart/2005/8/layout/chevron1"/>
    <dgm:cxn modelId="{1435D417-F266-4452-871F-7E35590A15EA}" type="presOf" srcId="{69DCE5C9-DBFB-4DDE-9FE9-D6846343E617}" destId="{EA1A9BF5-ACCD-499A-ACBD-31E668BBDFC0}" srcOrd="0" destOrd="0" presId="urn:microsoft.com/office/officeart/2005/8/layout/chevron1"/>
    <dgm:cxn modelId="{CA9C7A33-E2DF-48E3-9474-ECD3DE690D62}" type="presOf" srcId="{EAE00DD2-E275-4A60-B717-4E2EAA728B93}" destId="{114E2F2C-965D-4F27-B60A-49838851114C}" srcOrd="0" destOrd="0" presId="urn:microsoft.com/office/officeart/2005/8/layout/chevron1"/>
    <dgm:cxn modelId="{FBA10E40-0C97-4D37-A285-7E9E3EEDAFF0}" type="presOf" srcId="{C5569E4B-FADA-4384-980A-8F329AACE673}" destId="{9C52F363-2C23-4338-99D9-439BE5768D02}" srcOrd="0" destOrd="0" presId="urn:microsoft.com/office/officeart/2005/8/layout/chevron1"/>
    <dgm:cxn modelId="{B2399E63-78E9-4E49-83C5-F5A9DB0B4D69}" srcId="{EAE00DD2-E275-4A60-B717-4E2EAA728B93}" destId="{69DCE5C9-DBFB-4DDE-9FE9-D6846343E617}" srcOrd="4" destOrd="0" parTransId="{C17E11DC-D0DA-4D32-98D6-C12021C9D078}" sibTransId="{9FB5F32A-5D90-4971-ADC2-AF7FE63F2204}"/>
    <dgm:cxn modelId="{DF845484-9628-4EA6-882D-F38258F7B54E}" srcId="{EAE00DD2-E275-4A60-B717-4E2EAA728B93}" destId="{C5569E4B-FADA-4384-980A-8F329AACE673}" srcOrd="1" destOrd="0" parTransId="{3653D420-8363-43FA-B693-47357519ABF6}" sibTransId="{7A99A389-CA38-4966-86A9-1AAF60B6D6BB}"/>
    <dgm:cxn modelId="{ECC8CB86-00FD-4B4F-BC8C-5115217921F7}" type="presOf" srcId="{3E5F4285-CCBA-4E9D-9D2D-9655BFC5E8E1}" destId="{E60C91EE-319B-41DD-BE4C-039FA92AF00B}" srcOrd="0" destOrd="0" presId="urn:microsoft.com/office/officeart/2005/8/layout/chevron1"/>
    <dgm:cxn modelId="{7613F8B3-15FA-46FB-A9BF-C8390B278777}" type="presOf" srcId="{A263DEBE-E31D-41B0-BD49-493872B34890}" destId="{B0E112DD-BFB7-436C-8CE1-65EF2A78FB81}" srcOrd="0" destOrd="0" presId="urn:microsoft.com/office/officeart/2005/8/layout/chevron1"/>
    <dgm:cxn modelId="{15BC11D0-2D0C-4B33-81E5-5FB2687E7194}" srcId="{EAE00DD2-E275-4A60-B717-4E2EAA728B93}" destId="{3E5F4285-CCBA-4E9D-9D2D-9655BFC5E8E1}" srcOrd="3" destOrd="0" parTransId="{BB942738-92A4-4591-8B23-A830E6603E01}" sibTransId="{024CF009-1799-4CCB-BA2E-F3659C1CC5D7}"/>
    <dgm:cxn modelId="{FB33D9E9-3CCA-441A-99F1-4DB2D6FFF6EA}" srcId="{EAE00DD2-E275-4A60-B717-4E2EAA728B93}" destId="{A263DEBE-E31D-41B0-BD49-493872B34890}" srcOrd="0" destOrd="0" parTransId="{F9F7C2E2-2A60-4182-AC79-7947FB5A215E}" sibTransId="{EEB23300-B908-4C4B-BEDB-EBCC193166A2}"/>
    <dgm:cxn modelId="{B63A4CFD-CF34-4948-B8C4-CBB784D348D8}" srcId="{EAE00DD2-E275-4A60-B717-4E2EAA728B93}" destId="{DBD9E67F-62CD-4F47-AAEC-756E9F7A1A09}" srcOrd="2" destOrd="0" parTransId="{9B3BD96C-44F2-4A38-832E-0D7B47B58D13}" sibTransId="{F9E89E7D-05FD-4CF3-BB0A-342A15148381}"/>
    <dgm:cxn modelId="{82722FE5-F799-451F-9DB5-3C66EEE9CA48}" type="presParOf" srcId="{114E2F2C-965D-4F27-B60A-49838851114C}" destId="{B0E112DD-BFB7-436C-8CE1-65EF2A78FB81}" srcOrd="0" destOrd="0" presId="urn:microsoft.com/office/officeart/2005/8/layout/chevron1"/>
    <dgm:cxn modelId="{B2D2E877-7E72-4064-BBB6-0E18CDB781D2}" type="presParOf" srcId="{114E2F2C-965D-4F27-B60A-49838851114C}" destId="{412C7279-38B7-47F9-A252-172EC7A67E4A}" srcOrd="1" destOrd="0" presId="urn:microsoft.com/office/officeart/2005/8/layout/chevron1"/>
    <dgm:cxn modelId="{5856FA46-4B9A-4034-8CF4-F72E955CE82E}" type="presParOf" srcId="{114E2F2C-965D-4F27-B60A-49838851114C}" destId="{9C52F363-2C23-4338-99D9-439BE5768D02}" srcOrd="2" destOrd="0" presId="urn:microsoft.com/office/officeart/2005/8/layout/chevron1"/>
    <dgm:cxn modelId="{4B504F8F-2C6E-4E75-813F-0098E3D5ABC1}" type="presParOf" srcId="{114E2F2C-965D-4F27-B60A-49838851114C}" destId="{1A10B321-4B88-47B4-9869-14E6392013C8}" srcOrd="3" destOrd="0" presId="urn:microsoft.com/office/officeart/2005/8/layout/chevron1"/>
    <dgm:cxn modelId="{27F73698-559C-44AF-BBE1-195BE8D97821}" type="presParOf" srcId="{114E2F2C-965D-4F27-B60A-49838851114C}" destId="{9BD84720-2479-4C6C-A1BD-1222953262D3}" srcOrd="4" destOrd="0" presId="urn:microsoft.com/office/officeart/2005/8/layout/chevron1"/>
    <dgm:cxn modelId="{2C250C24-4BF5-4B65-AC1B-98630ADD2F14}" type="presParOf" srcId="{114E2F2C-965D-4F27-B60A-49838851114C}" destId="{7CDC7767-0D80-4A6E-807D-CAACE90CD6BE}" srcOrd="5" destOrd="0" presId="urn:microsoft.com/office/officeart/2005/8/layout/chevron1"/>
    <dgm:cxn modelId="{BBCA2608-B5EB-47A3-87D6-F76CD04481E7}" type="presParOf" srcId="{114E2F2C-965D-4F27-B60A-49838851114C}" destId="{E60C91EE-319B-41DD-BE4C-039FA92AF00B}" srcOrd="6" destOrd="0" presId="urn:microsoft.com/office/officeart/2005/8/layout/chevron1"/>
    <dgm:cxn modelId="{84A7D9E6-0C93-452A-908D-3726DD43E211}" type="presParOf" srcId="{114E2F2C-965D-4F27-B60A-49838851114C}" destId="{50504651-2FB2-4AE6-B639-36534189B384}" srcOrd="7" destOrd="0" presId="urn:microsoft.com/office/officeart/2005/8/layout/chevron1"/>
    <dgm:cxn modelId="{09309736-C43F-4941-A026-E4A5C28D06E9}" type="presParOf" srcId="{114E2F2C-965D-4F27-B60A-49838851114C}" destId="{EA1A9BF5-ACCD-499A-ACBD-31E668BBDFC0}"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1.xml><?xml version="1.0" encoding="utf-8"?>
<dgm:dataModel xmlns:dgm="http://schemas.openxmlformats.org/drawingml/2006/diagram" xmlns:a="http://schemas.openxmlformats.org/drawingml/2006/main">
  <dgm:ptLst>
    <dgm:pt modelId="{D002F32D-EEBF-40CF-B402-AB7C84E229E4}" type="doc">
      <dgm:prSet loTypeId="urn:microsoft.com/office/officeart/2005/8/layout/target1" loCatId="relationship" qsTypeId="urn:microsoft.com/office/officeart/2005/8/quickstyle/simple1" qsCatId="simple" csTypeId="urn:microsoft.com/office/officeart/2005/8/colors/colorful4" csCatId="colorful" phldr="1"/>
      <dgm:spPr/>
    </dgm:pt>
    <dgm:pt modelId="{686587E5-358B-49AC-A2DB-84BB3BA9D02D}">
      <dgm:prSet phldrT="[Text]" phldr="1"/>
      <dgm:spPr/>
      <dgm:t>
        <a:bodyPr/>
        <a:lstStyle/>
        <a:p>
          <a:endParaRPr lang="en-US" dirty="0"/>
        </a:p>
      </dgm:t>
    </dgm:pt>
    <dgm:pt modelId="{F603B00C-B965-401B-89EA-33C44E62DCE0}" type="parTrans" cxnId="{12A031CE-08A2-4E45-ACC0-0CFF919DD53B}">
      <dgm:prSet/>
      <dgm:spPr/>
      <dgm:t>
        <a:bodyPr/>
        <a:lstStyle/>
        <a:p>
          <a:endParaRPr lang="en-US"/>
        </a:p>
      </dgm:t>
    </dgm:pt>
    <dgm:pt modelId="{6ECACC6D-E10B-4078-B824-6CDE41D673DD}" type="sibTrans" cxnId="{12A031CE-08A2-4E45-ACC0-0CFF919DD53B}">
      <dgm:prSet/>
      <dgm:spPr/>
      <dgm:t>
        <a:bodyPr/>
        <a:lstStyle/>
        <a:p>
          <a:endParaRPr lang="en-US"/>
        </a:p>
      </dgm:t>
    </dgm:pt>
    <dgm:pt modelId="{3B578CD2-11AF-41CE-960D-DEFF127E51B7}">
      <dgm:prSet phldrT="[Text]" phldr="1"/>
      <dgm:spPr/>
      <dgm:t>
        <a:bodyPr/>
        <a:lstStyle/>
        <a:p>
          <a:endParaRPr lang="en-US"/>
        </a:p>
      </dgm:t>
    </dgm:pt>
    <dgm:pt modelId="{BCC41ECE-DC58-4749-8EDB-32225451843D}" type="parTrans" cxnId="{500FAEE5-8C3C-49FC-BBD0-850EAD56272C}">
      <dgm:prSet/>
      <dgm:spPr/>
      <dgm:t>
        <a:bodyPr/>
        <a:lstStyle/>
        <a:p>
          <a:endParaRPr lang="en-US"/>
        </a:p>
      </dgm:t>
    </dgm:pt>
    <dgm:pt modelId="{0DA1421E-CACC-4FE1-B13C-ACC35AB65BBE}" type="sibTrans" cxnId="{500FAEE5-8C3C-49FC-BBD0-850EAD56272C}">
      <dgm:prSet/>
      <dgm:spPr/>
      <dgm:t>
        <a:bodyPr/>
        <a:lstStyle/>
        <a:p>
          <a:endParaRPr lang="en-US"/>
        </a:p>
      </dgm:t>
    </dgm:pt>
    <dgm:pt modelId="{89BDD263-EE54-4F4E-9439-868EA0CABB43}">
      <dgm:prSet phldrT="[Text]" phldr="1"/>
      <dgm:spPr/>
      <dgm:t>
        <a:bodyPr/>
        <a:lstStyle/>
        <a:p>
          <a:endParaRPr lang="en-US" dirty="0"/>
        </a:p>
      </dgm:t>
    </dgm:pt>
    <dgm:pt modelId="{8CB0E007-4F0F-4192-B82F-C9BDF61C79F3}" type="sibTrans" cxnId="{B862C306-5615-422E-80E8-91265B0E8440}">
      <dgm:prSet/>
      <dgm:spPr/>
      <dgm:t>
        <a:bodyPr/>
        <a:lstStyle/>
        <a:p>
          <a:endParaRPr lang="en-US"/>
        </a:p>
      </dgm:t>
    </dgm:pt>
    <dgm:pt modelId="{0B15D063-ACBF-46DA-BE9C-A02F16EF3A13}" type="parTrans" cxnId="{B862C306-5615-422E-80E8-91265B0E8440}">
      <dgm:prSet/>
      <dgm:spPr/>
      <dgm:t>
        <a:bodyPr/>
        <a:lstStyle/>
        <a:p>
          <a:endParaRPr lang="en-US"/>
        </a:p>
      </dgm:t>
    </dgm:pt>
    <dgm:pt modelId="{17DC0559-85F5-486D-A389-25FACF1DCF80}" type="pres">
      <dgm:prSet presAssocID="{D002F32D-EEBF-40CF-B402-AB7C84E229E4}" presName="composite" presStyleCnt="0">
        <dgm:presLayoutVars>
          <dgm:chMax val="5"/>
          <dgm:dir/>
          <dgm:resizeHandles val="exact"/>
        </dgm:presLayoutVars>
      </dgm:prSet>
      <dgm:spPr/>
    </dgm:pt>
    <dgm:pt modelId="{0C49A10E-056B-4AF0-B2C0-60AF72B051F0}" type="pres">
      <dgm:prSet presAssocID="{686587E5-358B-49AC-A2DB-84BB3BA9D02D}" presName="circle1" presStyleLbl="lnNode1" presStyleIdx="0" presStyleCnt="3" custScaleX="264672" custScaleY="264672"/>
      <dgm:spPr/>
    </dgm:pt>
    <dgm:pt modelId="{E626D905-8485-4141-B3BC-B496DC8B7D53}" type="pres">
      <dgm:prSet presAssocID="{686587E5-358B-49AC-A2DB-84BB3BA9D02D}" presName="text1" presStyleLbl="revTx" presStyleIdx="0" presStyleCnt="3">
        <dgm:presLayoutVars>
          <dgm:bulletEnabled val="1"/>
        </dgm:presLayoutVars>
      </dgm:prSet>
      <dgm:spPr/>
    </dgm:pt>
    <dgm:pt modelId="{7EAB4C03-5CE6-4C5C-BF6E-6DC651B29AB7}" type="pres">
      <dgm:prSet presAssocID="{686587E5-358B-49AC-A2DB-84BB3BA9D02D}" presName="line1" presStyleLbl="callout" presStyleIdx="0" presStyleCnt="6"/>
      <dgm:spPr/>
    </dgm:pt>
    <dgm:pt modelId="{5617099E-FA3A-4439-B5EA-FA2D8C7306B0}" type="pres">
      <dgm:prSet presAssocID="{686587E5-358B-49AC-A2DB-84BB3BA9D02D}" presName="d1" presStyleLbl="callout" presStyleIdx="1" presStyleCnt="6"/>
      <dgm:spPr>
        <a:ln>
          <a:noFill/>
        </a:ln>
      </dgm:spPr>
    </dgm:pt>
    <dgm:pt modelId="{53B37447-78EB-415A-A78C-D34E2F34AE95}" type="pres">
      <dgm:prSet presAssocID="{89BDD263-EE54-4F4E-9439-868EA0CABB43}" presName="circle2" presStyleLbl="lnNode1" presStyleIdx="1" presStyleCnt="3" custScaleX="129603" custScaleY="129603"/>
      <dgm:spPr/>
    </dgm:pt>
    <dgm:pt modelId="{BAD4713A-99E2-4DF1-88CD-E7B9DA8C2730}" type="pres">
      <dgm:prSet presAssocID="{89BDD263-EE54-4F4E-9439-868EA0CABB43}" presName="text2" presStyleLbl="revTx" presStyleIdx="1" presStyleCnt="3">
        <dgm:presLayoutVars>
          <dgm:bulletEnabled val="1"/>
        </dgm:presLayoutVars>
      </dgm:prSet>
      <dgm:spPr/>
    </dgm:pt>
    <dgm:pt modelId="{5DFA6ECA-60E9-44D6-815F-0949C78E8592}" type="pres">
      <dgm:prSet presAssocID="{89BDD263-EE54-4F4E-9439-868EA0CABB43}" presName="line2" presStyleLbl="callout" presStyleIdx="2" presStyleCnt="6"/>
      <dgm:spPr/>
    </dgm:pt>
    <dgm:pt modelId="{553EB1E3-065F-439B-B1DA-850D3CD20973}" type="pres">
      <dgm:prSet presAssocID="{89BDD263-EE54-4F4E-9439-868EA0CABB43}" presName="d2" presStyleLbl="callout" presStyleIdx="3" presStyleCnt="6"/>
      <dgm:spPr>
        <a:ln>
          <a:noFill/>
        </a:ln>
      </dgm:spPr>
    </dgm:pt>
    <dgm:pt modelId="{99DACC5A-62FA-4990-8B82-4FF49C8C11DC}" type="pres">
      <dgm:prSet presAssocID="{3B578CD2-11AF-41CE-960D-DEFF127E51B7}" presName="circle3" presStyleLbl="lnNode1" presStyleIdx="2" presStyleCnt="3"/>
      <dgm:spPr/>
    </dgm:pt>
    <dgm:pt modelId="{E26A221E-EF35-4A13-B55F-E05E979A9E94}" type="pres">
      <dgm:prSet presAssocID="{3B578CD2-11AF-41CE-960D-DEFF127E51B7}" presName="text3" presStyleLbl="revTx" presStyleIdx="2" presStyleCnt="3">
        <dgm:presLayoutVars>
          <dgm:bulletEnabled val="1"/>
        </dgm:presLayoutVars>
      </dgm:prSet>
      <dgm:spPr/>
    </dgm:pt>
    <dgm:pt modelId="{41588F8F-A3BA-4D44-A0EE-EE114193DCC2}" type="pres">
      <dgm:prSet presAssocID="{3B578CD2-11AF-41CE-960D-DEFF127E51B7}" presName="line3" presStyleLbl="callout" presStyleIdx="4" presStyleCnt="6"/>
      <dgm:spPr/>
    </dgm:pt>
    <dgm:pt modelId="{0EC3EDD8-4275-4121-8625-A9A95EE9E920}" type="pres">
      <dgm:prSet presAssocID="{3B578CD2-11AF-41CE-960D-DEFF127E51B7}" presName="d3" presStyleLbl="callout" presStyleIdx="5" presStyleCnt="6"/>
      <dgm:spPr>
        <a:ln>
          <a:noFill/>
        </a:ln>
      </dgm:spPr>
    </dgm:pt>
  </dgm:ptLst>
  <dgm:cxnLst>
    <dgm:cxn modelId="{54EC2A03-04F1-4BA1-97F6-65465368E1D7}" type="presOf" srcId="{686587E5-358B-49AC-A2DB-84BB3BA9D02D}" destId="{E626D905-8485-4141-B3BC-B496DC8B7D53}" srcOrd="0" destOrd="0" presId="urn:microsoft.com/office/officeart/2005/8/layout/target1"/>
    <dgm:cxn modelId="{B862C306-5615-422E-80E8-91265B0E8440}" srcId="{D002F32D-EEBF-40CF-B402-AB7C84E229E4}" destId="{89BDD263-EE54-4F4E-9439-868EA0CABB43}" srcOrd="1" destOrd="0" parTransId="{0B15D063-ACBF-46DA-BE9C-A02F16EF3A13}" sibTransId="{8CB0E007-4F0F-4192-B82F-C9BDF61C79F3}"/>
    <dgm:cxn modelId="{AA831B96-06A3-4A87-B8C7-111CB4DB937E}" type="presOf" srcId="{3B578CD2-11AF-41CE-960D-DEFF127E51B7}" destId="{E26A221E-EF35-4A13-B55F-E05E979A9E94}" srcOrd="0" destOrd="0" presId="urn:microsoft.com/office/officeart/2005/8/layout/target1"/>
    <dgm:cxn modelId="{DB2EBEB4-AFC7-4853-8C40-BD42CD574928}" type="presOf" srcId="{D002F32D-EEBF-40CF-B402-AB7C84E229E4}" destId="{17DC0559-85F5-486D-A389-25FACF1DCF80}" srcOrd="0" destOrd="0" presId="urn:microsoft.com/office/officeart/2005/8/layout/target1"/>
    <dgm:cxn modelId="{12A031CE-08A2-4E45-ACC0-0CFF919DD53B}" srcId="{D002F32D-EEBF-40CF-B402-AB7C84E229E4}" destId="{686587E5-358B-49AC-A2DB-84BB3BA9D02D}" srcOrd="0" destOrd="0" parTransId="{F603B00C-B965-401B-89EA-33C44E62DCE0}" sibTransId="{6ECACC6D-E10B-4078-B824-6CDE41D673DD}"/>
    <dgm:cxn modelId="{EBEC6FD5-6372-4853-951B-C14D70F9C937}" type="presOf" srcId="{89BDD263-EE54-4F4E-9439-868EA0CABB43}" destId="{BAD4713A-99E2-4DF1-88CD-E7B9DA8C2730}" srcOrd="0" destOrd="0" presId="urn:microsoft.com/office/officeart/2005/8/layout/target1"/>
    <dgm:cxn modelId="{500FAEE5-8C3C-49FC-BBD0-850EAD56272C}" srcId="{D002F32D-EEBF-40CF-B402-AB7C84E229E4}" destId="{3B578CD2-11AF-41CE-960D-DEFF127E51B7}" srcOrd="2" destOrd="0" parTransId="{BCC41ECE-DC58-4749-8EDB-32225451843D}" sibTransId="{0DA1421E-CACC-4FE1-B13C-ACC35AB65BBE}"/>
    <dgm:cxn modelId="{C58584EF-4FD8-4B8B-894D-2784F1C9A8DA}" type="presParOf" srcId="{17DC0559-85F5-486D-A389-25FACF1DCF80}" destId="{0C49A10E-056B-4AF0-B2C0-60AF72B051F0}" srcOrd="0" destOrd="0" presId="urn:microsoft.com/office/officeart/2005/8/layout/target1"/>
    <dgm:cxn modelId="{89A6E9FD-84D2-453B-B914-AA95C1FA6CA6}" type="presParOf" srcId="{17DC0559-85F5-486D-A389-25FACF1DCF80}" destId="{E626D905-8485-4141-B3BC-B496DC8B7D53}" srcOrd="1" destOrd="0" presId="urn:microsoft.com/office/officeart/2005/8/layout/target1"/>
    <dgm:cxn modelId="{B285DFF6-4D2E-487E-8069-552A2830F0DE}" type="presParOf" srcId="{17DC0559-85F5-486D-A389-25FACF1DCF80}" destId="{7EAB4C03-5CE6-4C5C-BF6E-6DC651B29AB7}" srcOrd="2" destOrd="0" presId="urn:microsoft.com/office/officeart/2005/8/layout/target1"/>
    <dgm:cxn modelId="{49AEF79A-10C4-4B77-89CF-836C685A3EF8}" type="presParOf" srcId="{17DC0559-85F5-486D-A389-25FACF1DCF80}" destId="{5617099E-FA3A-4439-B5EA-FA2D8C7306B0}" srcOrd="3" destOrd="0" presId="urn:microsoft.com/office/officeart/2005/8/layout/target1"/>
    <dgm:cxn modelId="{3E111693-1A27-45A7-9C82-260534B8E6E4}" type="presParOf" srcId="{17DC0559-85F5-486D-A389-25FACF1DCF80}" destId="{53B37447-78EB-415A-A78C-D34E2F34AE95}" srcOrd="4" destOrd="0" presId="urn:microsoft.com/office/officeart/2005/8/layout/target1"/>
    <dgm:cxn modelId="{ACEB7D2E-E996-45E4-B700-E5AF2E3CC041}" type="presParOf" srcId="{17DC0559-85F5-486D-A389-25FACF1DCF80}" destId="{BAD4713A-99E2-4DF1-88CD-E7B9DA8C2730}" srcOrd="5" destOrd="0" presId="urn:microsoft.com/office/officeart/2005/8/layout/target1"/>
    <dgm:cxn modelId="{FE616A92-D84F-48C8-9D4F-48F822BD7ECC}" type="presParOf" srcId="{17DC0559-85F5-486D-A389-25FACF1DCF80}" destId="{5DFA6ECA-60E9-44D6-815F-0949C78E8592}" srcOrd="6" destOrd="0" presId="urn:microsoft.com/office/officeart/2005/8/layout/target1"/>
    <dgm:cxn modelId="{AD619943-8E15-420F-997D-E64F4EEBB492}" type="presParOf" srcId="{17DC0559-85F5-486D-A389-25FACF1DCF80}" destId="{553EB1E3-065F-439B-B1DA-850D3CD20973}" srcOrd="7" destOrd="0" presId="urn:microsoft.com/office/officeart/2005/8/layout/target1"/>
    <dgm:cxn modelId="{CE6EBAA2-4BC6-4869-B76B-F21A9DBD6151}" type="presParOf" srcId="{17DC0559-85F5-486D-A389-25FACF1DCF80}" destId="{99DACC5A-62FA-4990-8B82-4FF49C8C11DC}" srcOrd="8" destOrd="0" presId="urn:microsoft.com/office/officeart/2005/8/layout/target1"/>
    <dgm:cxn modelId="{1CF46764-22B0-4D63-AB78-A17ACF896035}" type="presParOf" srcId="{17DC0559-85F5-486D-A389-25FACF1DCF80}" destId="{E26A221E-EF35-4A13-B55F-E05E979A9E94}" srcOrd="9" destOrd="0" presId="urn:microsoft.com/office/officeart/2005/8/layout/target1"/>
    <dgm:cxn modelId="{E4933130-8255-418A-873C-EB8F0756A8E9}" type="presParOf" srcId="{17DC0559-85F5-486D-A389-25FACF1DCF80}" destId="{41588F8F-A3BA-4D44-A0EE-EE114193DCC2}" srcOrd="10" destOrd="0" presId="urn:microsoft.com/office/officeart/2005/8/layout/target1"/>
    <dgm:cxn modelId="{7427D48C-6484-46D9-9158-37C0A47724A9}" type="presParOf" srcId="{17DC0559-85F5-486D-A389-25FACF1DCF80}" destId="{0EC3EDD8-4275-4121-8625-A9A95EE9E920}" srcOrd="11" destOrd="0" presId="urn:microsoft.com/office/officeart/2005/8/layout/targe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AE00DD2-E275-4A60-B717-4E2EAA728B93}" type="doc">
      <dgm:prSet loTypeId="urn:microsoft.com/office/officeart/2005/8/layout/chevron1" loCatId="process" qsTypeId="urn:microsoft.com/office/officeart/2005/8/quickstyle/simple1" qsCatId="simple" csTypeId="urn:microsoft.com/office/officeart/2005/8/colors/accent5_2" csCatId="accent5" phldr="1"/>
      <dgm:spPr/>
    </dgm:pt>
    <dgm:pt modelId="{DBD9E67F-62CD-4F47-AAEC-756E9F7A1A09}">
      <dgm:prSet phldrT="[Text]" custT="1"/>
      <dgm:spPr/>
      <dgm:t>
        <a:bodyPr/>
        <a:lstStyle/>
        <a:p>
          <a:r>
            <a:rPr lang="en-US" sz="1200" dirty="0">
              <a:latin typeface="+mj-lt"/>
            </a:rPr>
            <a:t>Design Synthesis</a:t>
          </a:r>
        </a:p>
      </dgm:t>
    </dgm:pt>
    <dgm:pt modelId="{9B3BD96C-44F2-4A38-832E-0D7B47B58D13}" type="parTrans" cxnId="{B63A4CFD-CF34-4948-B8C4-CBB784D348D8}">
      <dgm:prSet/>
      <dgm:spPr/>
      <dgm:t>
        <a:bodyPr/>
        <a:lstStyle/>
        <a:p>
          <a:endParaRPr lang="en-US" sz="1600">
            <a:latin typeface="+mj-lt"/>
          </a:endParaRPr>
        </a:p>
      </dgm:t>
    </dgm:pt>
    <dgm:pt modelId="{F9E89E7D-05FD-4CF3-BB0A-342A15148381}" type="sibTrans" cxnId="{B63A4CFD-CF34-4948-B8C4-CBB784D348D8}">
      <dgm:prSet/>
      <dgm:spPr/>
      <dgm:t>
        <a:bodyPr/>
        <a:lstStyle/>
        <a:p>
          <a:endParaRPr lang="en-US" sz="1600">
            <a:latin typeface="+mj-lt"/>
          </a:endParaRPr>
        </a:p>
      </dgm:t>
    </dgm:pt>
    <dgm:pt modelId="{3E5F4285-CCBA-4E9D-9D2D-9655BFC5E8E1}">
      <dgm:prSet phldrT="[Text]" custT="1"/>
      <dgm:spPr/>
      <dgm:t>
        <a:bodyPr/>
        <a:lstStyle/>
        <a:p>
          <a:r>
            <a:rPr lang="en-US" sz="1200" dirty="0">
              <a:latin typeface="+mj-lt"/>
            </a:rPr>
            <a:t>Manufacturing/ Testing/Safety</a:t>
          </a:r>
        </a:p>
      </dgm:t>
    </dgm:pt>
    <dgm:pt modelId="{BB942738-92A4-4591-8B23-A830E6603E01}" type="parTrans" cxnId="{15BC11D0-2D0C-4B33-81E5-5FB2687E7194}">
      <dgm:prSet/>
      <dgm:spPr/>
      <dgm:t>
        <a:bodyPr/>
        <a:lstStyle/>
        <a:p>
          <a:endParaRPr lang="en-US" sz="1600">
            <a:latin typeface="+mj-lt"/>
          </a:endParaRPr>
        </a:p>
      </dgm:t>
    </dgm:pt>
    <dgm:pt modelId="{024CF009-1799-4CCB-BA2E-F3659C1CC5D7}" type="sibTrans" cxnId="{15BC11D0-2D0C-4B33-81E5-5FB2687E7194}">
      <dgm:prSet/>
      <dgm:spPr/>
      <dgm:t>
        <a:bodyPr/>
        <a:lstStyle/>
        <a:p>
          <a:endParaRPr lang="en-US" sz="1600">
            <a:latin typeface="+mj-lt"/>
          </a:endParaRPr>
        </a:p>
      </dgm:t>
    </dgm:pt>
    <dgm:pt modelId="{69DCE5C9-DBFB-4DDE-9FE9-D6846343E617}">
      <dgm:prSet custT="1"/>
      <dgm:spPr/>
      <dgm:t>
        <a:bodyPr/>
        <a:lstStyle/>
        <a:p>
          <a:r>
            <a:rPr lang="en-US" sz="1400" dirty="0">
              <a:latin typeface="+mj-lt"/>
            </a:rPr>
            <a:t>Conclusions</a:t>
          </a:r>
        </a:p>
      </dgm:t>
    </dgm:pt>
    <dgm:pt modelId="{C17E11DC-D0DA-4D32-98D6-C12021C9D078}" type="parTrans" cxnId="{B2399E63-78E9-4E49-83C5-F5A9DB0B4D69}">
      <dgm:prSet/>
      <dgm:spPr/>
      <dgm:t>
        <a:bodyPr/>
        <a:lstStyle/>
        <a:p>
          <a:endParaRPr lang="en-US" sz="1600">
            <a:latin typeface="+mj-lt"/>
          </a:endParaRPr>
        </a:p>
      </dgm:t>
    </dgm:pt>
    <dgm:pt modelId="{9FB5F32A-5D90-4971-ADC2-AF7FE63F2204}" type="sibTrans" cxnId="{B2399E63-78E9-4E49-83C5-F5A9DB0B4D69}">
      <dgm:prSet/>
      <dgm:spPr/>
      <dgm:t>
        <a:bodyPr/>
        <a:lstStyle/>
        <a:p>
          <a:endParaRPr lang="en-US" sz="1600">
            <a:latin typeface="+mj-lt"/>
          </a:endParaRPr>
        </a:p>
      </dgm:t>
    </dgm:pt>
    <dgm:pt modelId="{A263DEBE-E31D-41B0-BD49-493872B34890}">
      <dgm:prSet phldrT="[Text]" custT="1"/>
      <dgm:spPr>
        <a:solidFill>
          <a:srgbClr val="99AFE7"/>
        </a:solidFill>
        <a:ln>
          <a:solidFill>
            <a:schemeClr val="bg2"/>
          </a:solidFill>
        </a:ln>
      </dgm:spPr>
      <dgm:t>
        <a:bodyPr/>
        <a:lstStyle/>
        <a:p>
          <a:endParaRPr lang="en-US" sz="1600" b="1" dirty="0">
            <a:solidFill>
              <a:schemeClr val="bg1"/>
            </a:solidFill>
            <a:effectLst>
              <a:outerShdw blurRad="38100" dist="38100" dir="2700000" algn="tl">
                <a:srgbClr val="000000">
                  <a:alpha val="43137"/>
                </a:srgbClr>
              </a:outerShdw>
            </a:effectLst>
            <a:latin typeface="+mj-lt"/>
          </a:endParaRPr>
        </a:p>
        <a:p>
          <a:r>
            <a:rPr lang="en-US" sz="1600" b="1" dirty="0">
              <a:solidFill>
                <a:schemeClr val="bg1"/>
              </a:solidFill>
              <a:effectLst>
                <a:outerShdw blurRad="38100" dist="38100" dir="2700000" algn="tl">
                  <a:srgbClr val="000000">
                    <a:alpha val="43137"/>
                  </a:srgbClr>
                </a:outerShdw>
              </a:effectLst>
              <a:latin typeface="+mj-lt"/>
            </a:rPr>
            <a:t>Engineering </a:t>
          </a:r>
        </a:p>
        <a:p>
          <a:r>
            <a:rPr lang="en-US" sz="1600" b="1" dirty="0">
              <a:solidFill>
                <a:schemeClr val="bg1"/>
              </a:solidFill>
              <a:effectLst>
                <a:outerShdw blurRad="38100" dist="38100" dir="2700000" algn="tl">
                  <a:srgbClr val="000000">
                    <a:alpha val="43137"/>
                  </a:srgbClr>
                </a:outerShdw>
              </a:effectLst>
              <a:latin typeface="+mj-lt"/>
            </a:rPr>
            <a:t>Specifications</a:t>
          </a:r>
        </a:p>
        <a:p>
          <a:endParaRPr lang="en-US" sz="1700" b="1" dirty="0">
            <a:solidFill>
              <a:schemeClr val="bg1"/>
            </a:solidFill>
            <a:effectLst>
              <a:outerShdw blurRad="38100" dist="38100" dir="2700000" algn="tl">
                <a:srgbClr val="000000">
                  <a:alpha val="43137"/>
                </a:srgbClr>
              </a:outerShdw>
            </a:effectLst>
            <a:latin typeface="+mj-lt"/>
          </a:endParaRPr>
        </a:p>
      </dgm:t>
    </dgm:pt>
    <dgm:pt modelId="{EEB23300-B908-4C4B-BEDB-EBCC193166A2}" type="sibTrans" cxnId="{FB33D9E9-3CCA-441A-99F1-4DB2D6FFF6EA}">
      <dgm:prSet/>
      <dgm:spPr/>
      <dgm:t>
        <a:bodyPr/>
        <a:lstStyle/>
        <a:p>
          <a:endParaRPr lang="en-US" sz="1600">
            <a:latin typeface="+mj-lt"/>
          </a:endParaRPr>
        </a:p>
      </dgm:t>
    </dgm:pt>
    <dgm:pt modelId="{F9F7C2E2-2A60-4182-AC79-7947FB5A215E}" type="parTrans" cxnId="{FB33D9E9-3CCA-441A-99F1-4DB2D6FFF6EA}">
      <dgm:prSet/>
      <dgm:spPr/>
      <dgm:t>
        <a:bodyPr/>
        <a:lstStyle/>
        <a:p>
          <a:endParaRPr lang="en-US" sz="1600">
            <a:latin typeface="+mj-lt"/>
          </a:endParaRPr>
        </a:p>
      </dgm:t>
    </dgm:pt>
    <dgm:pt modelId="{C5569E4B-FADA-4384-980A-8F329AACE673}">
      <dgm:prSet custT="1"/>
      <dgm:spPr/>
      <dgm:t>
        <a:bodyPr/>
        <a:lstStyle/>
        <a:p>
          <a:r>
            <a:rPr lang="en-US" sz="1200" dirty="0">
              <a:latin typeface="+mj-lt"/>
            </a:rPr>
            <a:t>Introduction</a:t>
          </a:r>
        </a:p>
      </dgm:t>
    </dgm:pt>
    <dgm:pt modelId="{7A99A389-CA38-4966-86A9-1AAF60B6D6BB}" type="sibTrans" cxnId="{DF845484-9628-4EA6-882D-F38258F7B54E}">
      <dgm:prSet/>
      <dgm:spPr/>
      <dgm:t>
        <a:bodyPr/>
        <a:lstStyle/>
        <a:p>
          <a:endParaRPr lang="en-US" sz="1600">
            <a:latin typeface="+mj-lt"/>
          </a:endParaRPr>
        </a:p>
      </dgm:t>
    </dgm:pt>
    <dgm:pt modelId="{3653D420-8363-43FA-B693-47357519ABF6}" type="parTrans" cxnId="{DF845484-9628-4EA6-882D-F38258F7B54E}">
      <dgm:prSet/>
      <dgm:spPr/>
      <dgm:t>
        <a:bodyPr/>
        <a:lstStyle/>
        <a:p>
          <a:endParaRPr lang="en-US" sz="1600">
            <a:latin typeface="+mj-lt"/>
          </a:endParaRPr>
        </a:p>
      </dgm:t>
    </dgm:pt>
    <dgm:pt modelId="{114E2F2C-965D-4F27-B60A-49838851114C}" type="pres">
      <dgm:prSet presAssocID="{EAE00DD2-E275-4A60-B717-4E2EAA728B93}" presName="Name0" presStyleCnt="0">
        <dgm:presLayoutVars>
          <dgm:dir/>
          <dgm:animLvl val="lvl"/>
          <dgm:resizeHandles val="exact"/>
        </dgm:presLayoutVars>
      </dgm:prSet>
      <dgm:spPr/>
    </dgm:pt>
    <dgm:pt modelId="{9C52F363-2C23-4338-99D9-439BE5768D02}" type="pres">
      <dgm:prSet presAssocID="{C5569E4B-FADA-4384-980A-8F329AACE673}" presName="parTxOnly" presStyleLbl="node1" presStyleIdx="0" presStyleCnt="5">
        <dgm:presLayoutVars>
          <dgm:chMax val="0"/>
          <dgm:chPref val="0"/>
          <dgm:bulletEnabled val="1"/>
        </dgm:presLayoutVars>
      </dgm:prSet>
      <dgm:spPr/>
    </dgm:pt>
    <dgm:pt modelId="{1A10B321-4B88-47B4-9869-14E6392013C8}" type="pres">
      <dgm:prSet presAssocID="{7A99A389-CA38-4966-86A9-1AAF60B6D6BB}" presName="parTxOnlySpace" presStyleCnt="0"/>
      <dgm:spPr/>
    </dgm:pt>
    <dgm:pt modelId="{B0E112DD-BFB7-436C-8CE1-65EF2A78FB81}" type="pres">
      <dgm:prSet presAssocID="{A263DEBE-E31D-41B0-BD49-493872B34890}" presName="parTxOnly" presStyleLbl="node1" presStyleIdx="1" presStyleCnt="5" custScaleX="153725" custScaleY="138868" custLinFactX="-2223" custLinFactNeighborX="-100000" custLinFactNeighborY="1000">
        <dgm:presLayoutVars>
          <dgm:chMax val="0"/>
          <dgm:chPref val="0"/>
          <dgm:bulletEnabled val="1"/>
        </dgm:presLayoutVars>
      </dgm:prSet>
      <dgm:spPr/>
    </dgm:pt>
    <dgm:pt modelId="{412C7279-38B7-47F9-A252-172EC7A67E4A}" type="pres">
      <dgm:prSet presAssocID="{EEB23300-B908-4C4B-BEDB-EBCC193166A2}" presName="parTxOnlySpace" presStyleCnt="0"/>
      <dgm:spPr/>
    </dgm:pt>
    <dgm:pt modelId="{9BD84720-2479-4C6C-A1BD-1222953262D3}" type="pres">
      <dgm:prSet presAssocID="{DBD9E67F-62CD-4F47-AAEC-756E9F7A1A09}" presName="parTxOnly" presStyleLbl="node1" presStyleIdx="2" presStyleCnt="5">
        <dgm:presLayoutVars>
          <dgm:chMax val="0"/>
          <dgm:chPref val="0"/>
          <dgm:bulletEnabled val="1"/>
        </dgm:presLayoutVars>
      </dgm:prSet>
      <dgm:spPr/>
    </dgm:pt>
    <dgm:pt modelId="{7CDC7767-0D80-4A6E-807D-CAACE90CD6BE}" type="pres">
      <dgm:prSet presAssocID="{F9E89E7D-05FD-4CF3-BB0A-342A15148381}" presName="parTxOnlySpace" presStyleCnt="0"/>
      <dgm:spPr/>
    </dgm:pt>
    <dgm:pt modelId="{E60C91EE-319B-41DD-BE4C-039FA92AF00B}" type="pres">
      <dgm:prSet presAssocID="{3E5F4285-CCBA-4E9D-9D2D-9655BFC5E8E1}" presName="parTxOnly" presStyleLbl="node1" presStyleIdx="3" presStyleCnt="5" custScaleX="112725">
        <dgm:presLayoutVars>
          <dgm:chMax val="0"/>
          <dgm:chPref val="0"/>
          <dgm:bulletEnabled val="1"/>
        </dgm:presLayoutVars>
      </dgm:prSet>
      <dgm:spPr/>
    </dgm:pt>
    <dgm:pt modelId="{50504651-2FB2-4AE6-B639-36534189B384}" type="pres">
      <dgm:prSet presAssocID="{024CF009-1799-4CCB-BA2E-F3659C1CC5D7}" presName="parTxOnlySpace" presStyleCnt="0"/>
      <dgm:spPr/>
    </dgm:pt>
    <dgm:pt modelId="{EA1A9BF5-ACCD-499A-ACBD-31E668BBDFC0}" type="pres">
      <dgm:prSet presAssocID="{69DCE5C9-DBFB-4DDE-9FE9-D6846343E617}" presName="parTxOnly" presStyleLbl="node1" presStyleIdx="4" presStyleCnt="5" custScaleX="117438">
        <dgm:presLayoutVars>
          <dgm:chMax val="0"/>
          <dgm:chPref val="0"/>
          <dgm:bulletEnabled val="1"/>
        </dgm:presLayoutVars>
      </dgm:prSet>
      <dgm:spPr/>
    </dgm:pt>
  </dgm:ptLst>
  <dgm:cxnLst>
    <dgm:cxn modelId="{B8687A2E-FBFF-4BB9-94F7-F9284EBF73EE}" type="presOf" srcId="{69DCE5C9-DBFB-4DDE-9FE9-D6846343E617}" destId="{EA1A9BF5-ACCD-499A-ACBD-31E668BBDFC0}" srcOrd="0" destOrd="0" presId="urn:microsoft.com/office/officeart/2005/8/layout/chevron1"/>
    <dgm:cxn modelId="{CA9C7A33-E2DF-48E3-9474-ECD3DE690D62}" type="presOf" srcId="{EAE00DD2-E275-4A60-B717-4E2EAA728B93}" destId="{114E2F2C-965D-4F27-B60A-49838851114C}" srcOrd="0" destOrd="0" presId="urn:microsoft.com/office/officeart/2005/8/layout/chevron1"/>
    <dgm:cxn modelId="{B2399E63-78E9-4E49-83C5-F5A9DB0B4D69}" srcId="{EAE00DD2-E275-4A60-B717-4E2EAA728B93}" destId="{69DCE5C9-DBFB-4DDE-9FE9-D6846343E617}" srcOrd="4" destOrd="0" parTransId="{C17E11DC-D0DA-4D32-98D6-C12021C9D078}" sibTransId="{9FB5F32A-5D90-4971-ADC2-AF7FE63F2204}"/>
    <dgm:cxn modelId="{24227767-C304-44DD-B650-F6394EBBC87F}" type="presOf" srcId="{DBD9E67F-62CD-4F47-AAEC-756E9F7A1A09}" destId="{9BD84720-2479-4C6C-A1BD-1222953262D3}" srcOrd="0" destOrd="0" presId="urn:microsoft.com/office/officeart/2005/8/layout/chevron1"/>
    <dgm:cxn modelId="{F5FA4C4D-BE04-4CFA-9239-691D729E7DAF}" type="presOf" srcId="{A263DEBE-E31D-41B0-BD49-493872B34890}" destId="{B0E112DD-BFB7-436C-8CE1-65EF2A78FB81}" srcOrd="0" destOrd="0" presId="urn:microsoft.com/office/officeart/2005/8/layout/chevron1"/>
    <dgm:cxn modelId="{DF845484-9628-4EA6-882D-F38258F7B54E}" srcId="{EAE00DD2-E275-4A60-B717-4E2EAA728B93}" destId="{C5569E4B-FADA-4384-980A-8F329AACE673}" srcOrd="0" destOrd="0" parTransId="{3653D420-8363-43FA-B693-47357519ABF6}" sibTransId="{7A99A389-CA38-4966-86A9-1AAF60B6D6BB}"/>
    <dgm:cxn modelId="{8D61EDA0-E734-4731-A7F7-7F66C3ECDC04}" type="presOf" srcId="{C5569E4B-FADA-4384-980A-8F329AACE673}" destId="{9C52F363-2C23-4338-99D9-439BE5768D02}" srcOrd="0" destOrd="0" presId="urn:microsoft.com/office/officeart/2005/8/layout/chevron1"/>
    <dgm:cxn modelId="{15BC11D0-2D0C-4B33-81E5-5FB2687E7194}" srcId="{EAE00DD2-E275-4A60-B717-4E2EAA728B93}" destId="{3E5F4285-CCBA-4E9D-9D2D-9655BFC5E8E1}" srcOrd="3" destOrd="0" parTransId="{BB942738-92A4-4591-8B23-A830E6603E01}" sibTransId="{024CF009-1799-4CCB-BA2E-F3659C1CC5D7}"/>
    <dgm:cxn modelId="{E3A20BD2-1DBB-4644-870E-1A563BFEBFDD}" type="presOf" srcId="{3E5F4285-CCBA-4E9D-9D2D-9655BFC5E8E1}" destId="{E60C91EE-319B-41DD-BE4C-039FA92AF00B}" srcOrd="0" destOrd="0" presId="urn:microsoft.com/office/officeart/2005/8/layout/chevron1"/>
    <dgm:cxn modelId="{FB33D9E9-3CCA-441A-99F1-4DB2D6FFF6EA}" srcId="{EAE00DD2-E275-4A60-B717-4E2EAA728B93}" destId="{A263DEBE-E31D-41B0-BD49-493872B34890}" srcOrd="1" destOrd="0" parTransId="{F9F7C2E2-2A60-4182-AC79-7947FB5A215E}" sibTransId="{EEB23300-B908-4C4B-BEDB-EBCC193166A2}"/>
    <dgm:cxn modelId="{B63A4CFD-CF34-4948-B8C4-CBB784D348D8}" srcId="{EAE00DD2-E275-4A60-B717-4E2EAA728B93}" destId="{DBD9E67F-62CD-4F47-AAEC-756E9F7A1A09}" srcOrd="2" destOrd="0" parTransId="{9B3BD96C-44F2-4A38-832E-0D7B47B58D13}" sibTransId="{F9E89E7D-05FD-4CF3-BB0A-342A15148381}"/>
    <dgm:cxn modelId="{B1F1E419-DA6C-4530-96AC-3046D69F3E6E}" type="presParOf" srcId="{114E2F2C-965D-4F27-B60A-49838851114C}" destId="{9C52F363-2C23-4338-99D9-439BE5768D02}" srcOrd="0" destOrd="0" presId="urn:microsoft.com/office/officeart/2005/8/layout/chevron1"/>
    <dgm:cxn modelId="{CB22C43B-3A23-42E7-9638-C82E4739DA3F}" type="presParOf" srcId="{114E2F2C-965D-4F27-B60A-49838851114C}" destId="{1A10B321-4B88-47B4-9869-14E6392013C8}" srcOrd="1" destOrd="0" presId="urn:microsoft.com/office/officeart/2005/8/layout/chevron1"/>
    <dgm:cxn modelId="{57B0DED7-6080-443C-88D2-A7D711D38B91}" type="presParOf" srcId="{114E2F2C-965D-4F27-B60A-49838851114C}" destId="{B0E112DD-BFB7-436C-8CE1-65EF2A78FB81}" srcOrd="2" destOrd="0" presId="urn:microsoft.com/office/officeart/2005/8/layout/chevron1"/>
    <dgm:cxn modelId="{C8141F55-9C23-4190-9AD6-747CA8C1CCC9}" type="presParOf" srcId="{114E2F2C-965D-4F27-B60A-49838851114C}" destId="{412C7279-38B7-47F9-A252-172EC7A67E4A}" srcOrd="3" destOrd="0" presId="urn:microsoft.com/office/officeart/2005/8/layout/chevron1"/>
    <dgm:cxn modelId="{B918A7D9-2CA4-4DB3-B903-D59D7D4C3B28}" type="presParOf" srcId="{114E2F2C-965D-4F27-B60A-49838851114C}" destId="{9BD84720-2479-4C6C-A1BD-1222953262D3}" srcOrd="4" destOrd="0" presId="urn:microsoft.com/office/officeart/2005/8/layout/chevron1"/>
    <dgm:cxn modelId="{8ADDE6DF-DB6B-4E03-A3BB-7448E43CBC72}" type="presParOf" srcId="{114E2F2C-965D-4F27-B60A-49838851114C}" destId="{7CDC7767-0D80-4A6E-807D-CAACE90CD6BE}" srcOrd="5" destOrd="0" presId="urn:microsoft.com/office/officeart/2005/8/layout/chevron1"/>
    <dgm:cxn modelId="{4D6C0E61-3DD6-457D-9CF6-64E6E9D999E8}" type="presParOf" srcId="{114E2F2C-965D-4F27-B60A-49838851114C}" destId="{E60C91EE-319B-41DD-BE4C-039FA92AF00B}" srcOrd="6" destOrd="0" presId="urn:microsoft.com/office/officeart/2005/8/layout/chevron1"/>
    <dgm:cxn modelId="{D6F52E8C-905F-4532-96FC-ED8B9FDCB8E1}" type="presParOf" srcId="{114E2F2C-965D-4F27-B60A-49838851114C}" destId="{50504651-2FB2-4AE6-B639-36534189B384}" srcOrd="7" destOrd="0" presId="urn:microsoft.com/office/officeart/2005/8/layout/chevron1"/>
    <dgm:cxn modelId="{41B30246-EF64-4B5C-AC82-971504AA7ED3}" type="presParOf" srcId="{114E2F2C-965D-4F27-B60A-49838851114C}" destId="{EA1A9BF5-ACCD-499A-ACBD-31E668BBDFC0}" srcOrd="8"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a:ext uri="{C62137D5-CB1D-491B-B009-E17868A290BF}">
      <dgm14:recolorImg xmlns:dgm14="http://schemas.microsoft.com/office/drawing/2010/diagram" val="1"/>
    </a:ext>
  </dgm:extLst>
</dgm:dataModel>
</file>

<file path=ppt/diagrams/data13.xml><?xml version="1.0" encoding="utf-8"?>
<dgm:dataModel xmlns:dgm="http://schemas.openxmlformats.org/drawingml/2006/diagram" xmlns:a="http://schemas.openxmlformats.org/drawingml/2006/main">
  <dgm:ptLst>
    <dgm:pt modelId="{EAE00DD2-E275-4A60-B717-4E2EAA728B93}" type="doc">
      <dgm:prSet loTypeId="urn:microsoft.com/office/officeart/2005/8/layout/chevron1" loCatId="process" qsTypeId="urn:microsoft.com/office/officeart/2005/8/quickstyle/simple1" qsCatId="simple" csTypeId="urn:microsoft.com/office/officeart/2005/8/colors/accent5_2" csCatId="accent5" phldr="1"/>
      <dgm:spPr/>
    </dgm:pt>
    <dgm:pt modelId="{DBD9E67F-62CD-4F47-AAEC-756E9F7A1A09}">
      <dgm:prSet phldrT="[Text]" custT="1"/>
      <dgm:spPr/>
      <dgm:t>
        <a:bodyPr/>
        <a:lstStyle/>
        <a:p>
          <a:r>
            <a:rPr lang="en-US" sz="1200" dirty="0">
              <a:latin typeface="+mj-lt"/>
            </a:rPr>
            <a:t>Design Synthesis</a:t>
          </a:r>
        </a:p>
      </dgm:t>
    </dgm:pt>
    <dgm:pt modelId="{9B3BD96C-44F2-4A38-832E-0D7B47B58D13}" type="parTrans" cxnId="{B63A4CFD-CF34-4948-B8C4-CBB784D348D8}">
      <dgm:prSet/>
      <dgm:spPr/>
      <dgm:t>
        <a:bodyPr/>
        <a:lstStyle/>
        <a:p>
          <a:endParaRPr lang="en-US" sz="1600">
            <a:latin typeface="+mj-lt"/>
          </a:endParaRPr>
        </a:p>
      </dgm:t>
    </dgm:pt>
    <dgm:pt modelId="{F9E89E7D-05FD-4CF3-BB0A-342A15148381}" type="sibTrans" cxnId="{B63A4CFD-CF34-4948-B8C4-CBB784D348D8}">
      <dgm:prSet/>
      <dgm:spPr/>
      <dgm:t>
        <a:bodyPr/>
        <a:lstStyle/>
        <a:p>
          <a:endParaRPr lang="en-US" sz="1600">
            <a:latin typeface="+mj-lt"/>
          </a:endParaRPr>
        </a:p>
      </dgm:t>
    </dgm:pt>
    <dgm:pt modelId="{3E5F4285-CCBA-4E9D-9D2D-9655BFC5E8E1}">
      <dgm:prSet phldrT="[Text]" custT="1"/>
      <dgm:spPr/>
      <dgm:t>
        <a:bodyPr/>
        <a:lstStyle/>
        <a:p>
          <a:r>
            <a:rPr lang="en-US" sz="1200" dirty="0">
              <a:latin typeface="+mj-lt"/>
            </a:rPr>
            <a:t>Manufacturing/ Testing/Safety</a:t>
          </a:r>
        </a:p>
      </dgm:t>
    </dgm:pt>
    <dgm:pt modelId="{BB942738-92A4-4591-8B23-A830E6603E01}" type="parTrans" cxnId="{15BC11D0-2D0C-4B33-81E5-5FB2687E7194}">
      <dgm:prSet/>
      <dgm:spPr/>
      <dgm:t>
        <a:bodyPr/>
        <a:lstStyle/>
        <a:p>
          <a:endParaRPr lang="en-US" sz="1600">
            <a:latin typeface="+mj-lt"/>
          </a:endParaRPr>
        </a:p>
      </dgm:t>
    </dgm:pt>
    <dgm:pt modelId="{024CF009-1799-4CCB-BA2E-F3659C1CC5D7}" type="sibTrans" cxnId="{15BC11D0-2D0C-4B33-81E5-5FB2687E7194}">
      <dgm:prSet/>
      <dgm:spPr/>
      <dgm:t>
        <a:bodyPr/>
        <a:lstStyle/>
        <a:p>
          <a:endParaRPr lang="en-US" sz="1600">
            <a:latin typeface="+mj-lt"/>
          </a:endParaRPr>
        </a:p>
      </dgm:t>
    </dgm:pt>
    <dgm:pt modelId="{69DCE5C9-DBFB-4DDE-9FE9-D6846343E617}">
      <dgm:prSet custT="1"/>
      <dgm:spPr/>
      <dgm:t>
        <a:bodyPr/>
        <a:lstStyle/>
        <a:p>
          <a:r>
            <a:rPr lang="en-US" sz="1400" dirty="0">
              <a:latin typeface="+mj-lt"/>
            </a:rPr>
            <a:t>Conclusions</a:t>
          </a:r>
        </a:p>
      </dgm:t>
    </dgm:pt>
    <dgm:pt modelId="{C17E11DC-D0DA-4D32-98D6-C12021C9D078}" type="parTrans" cxnId="{B2399E63-78E9-4E49-83C5-F5A9DB0B4D69}">
      <dgm:prSet/>
      <dgm:spPr/>
      <dgm:t>
        <a:bodyPr/>
        <a:lstStyle/>
        <a:p>
          <a:endParaRPr lang="en-US" sz="1600">
            <a:latin typeface="+mj-lt"/>
          </a:endParaRPr>
        </a:p>
      </dgm:t>
    </dgm:pt>
    <dgm:pt modelId="{9FB5F32A-5D90-4971-ADC2-AF7FE63F2204}" type="sibTrans" cxnId="{B2399E63-78E9-4E49-83C5-F5A9DB0B4D69}">
      <dgm:prSet/>
      <dgm:spPr/>
      <dgm:t>
        <a:bodyPr/>
        <a:lstStyle/>
        <a:p>
          <a:endParaRPr lang="en-US" sz="1600">
            <a:latin typeface="+mj-lt"/>
          </a:endParaRPr>
        </a:p>
      </dgm:t>
    </dgm:pt>
    <dgm:pt modelId="{A263DEBE-E31D-41B0-BD49-493872B34890}">
      <dgm:prSet phldrT="[Text]" custT="1"/>
      <dgm:spPr>
        <a:solidFill>
          <a:srgbClr val="99AFE7"/>
        </a:solidFill>
        <a:ln>
          <a:solidFill>
            <a:schemeClr val="bg2"/>
          </a:solidFill>
        </a:ln>
      </dgm:spPr>
      <dgm:t>
        <a:bodyPr/>
        <a:lstStyle/>
        <a:p>
          <a:endParaRPr lang="en-US" sz="1600" b="1" dirty="0">
            <a:solidFill>
              <a:schemeClr val="bg1"/>
            </a:solidFill>
            <a:effectLst>
              <a:outerShdw blurRad="38100" dist="38100" dir="2700000" algn="tl">
                <a:srgbClr val="000000">
                  <a:alpha val="43137"/>
                </a:srgbClr>
              </a:outerShdw>
            </a:effectLst>
            <a:latin typeface="+mj-lt"/>
          </a:endParaRPr>
        </a:p>
        <a:p>
          <a:r>
            <a:rPr lang="en-US" sz="1600" b="1" dirty="0">
              <a:solidFill>
                <a:schemeClr val="bg1"/>
              </a:solidFill>
              <a:effectLst>
                <a:outerShdw blurRad="38100" dist="38100" dir="2700000" algn="tl">
                  <a:srgbClr val="000000">
                    <a:alpha val="43137"/>
                  </a:srgbClr>
                </a:outerShdw>
              </a:effectLst>
              <a:latin typeface="+mj-lt"/>
            </a:rPr>
            <a:t>Engineering </a:t>
          </a:r>
        </a:p>
        <a:p>
          <a:r>
            <a:rPr lang="en-US" sz="1600" b="1" dirty="0">
              <a:solidFill>
                <a:schemeClr val="bg1"/>
              </a:solidFill>
              <a:effectLst>
                <a:outerShdw blurRad="38100" dist="38100" dir="2700000" algn="tl">
                  <a:srgbClr val="000000">
                    <a:alpha val="43137"/>
                  </a:srgbClr>
                </a:outerShdw>
              </a:effectLst>
              <a:latin typeface="+mj-lt"/>
            </a:rPr>
            <a:t>Specifications</a:t>
          </a:r>
        </a:p>
        <a:p>
          <a:endParaRPr lang="en-US" sz="1700" b="1" dirty="0">
            <a:solidFill>
              <a:schemeClr val="bg1"/>
            </a:solidFill>
            <a:effectLst>
              <a:outerShdw blurRad="38100" dist="38100" dir="2700000" algn="tl">
                <a:srgbClr val="000000">
                  <a:alpha val="43137"/>
                </a:srgbClr>
              </a:outerShdw>
            </a:effectLst>
            <a:latin typeface="+mj-lt"/>
          </a:endParaRPr>
        </a:p>
      </dgm:t>
    </dgm:pt>
    <dgm:pt modelId="{EEB23300-B908-4C4B-BEDB-EBCC193166A2}" type="sibTrans" cxnId="{FB33D9E9-3CCA-441A-99F1-4DB2D6FFF6EA}">
      <dgm:prSet/>
      <dgm:spPr/>
      <dgm:t>
        <a:bodyPr/>
        <a:lstStyle/>
        <a:p>
          <a:endParaRPr lang="en-US" sz="1600">
            <a:latin typeface="+mj-lt"/>
          </a:endParaRPr>
        </a:p>
      </dgm:t>
    </dgm:pt>
    <dgm:pt modelId="{F9F7C2E2-2A60-4182-AC79-7947FB5A215E}" type="parTrans" cxnId="{FB33D9E9-3CCA-441A-99F1-4DB2D6FFF6EA}">
      <dgm:prSet/>
      <dgm:spPr/>
      <dgm:t>
        <a:bodyPr/>
        <a:lstStyle/>
        <a:p>
          <a:endParaRPr lang="en-US" sz="1600">
            <a:latin typeface="+mj-lt"/>
          </a:endParaRPr>
        </a:p>
      </dgm:t>
    </dgm:pt>
    <dgm:pt modelId="{C5569E4B-FADA-4384-980A-8F329AACE673}">
      <dgm:prSet custT="1"/>
      <dgm:spPr/>
      <dgm:t>
        <a:bodyPr/>
        <a:lstStyle/>
        <a:p>
          <a:r>
            <a:rPr lang="en-US" sz="1200" dirty="0">
              <a:latin typeface="+mj-lt"/>
            </a:rPr>
            <a:t>Introduction</a:t>
          </a:r>
        </a:p>
      </dgm:t>
    </dgm:pt>
    <dgm:pt modelId="{7A99A389-CA38-4966-86A9-1AAF60B6D6BB}" type="sibTrans" cxnId="{DF845484-9628-4EA6-882D-F38258F7B54E}">
      <dgm:prSet/>
      <dgm:spPr/>
      <dgm:t>
        <a:bodyPr/>
        <a:lstStyle/>
        <a:p>
          <a:endParaRPr lang="en-US" sz="1600">
            <a:latin typeface="+mj-lt"/>
          </a:endParaRPr>
        </a:p>
      </dgm:t>
    </dgm:pt>
    <dgm:pt modelId="{3653D420-8363-43FA-B693-47357519ABF6}" type="parTrans" cxnId="{DF845484-9628-4EA6-882D-F38258F7B54E}">
      <dgm:prSet/>
      <dgm:spPr/>
      <dgm:t>
        <a:bodyPr/>
        <a:lstStyle/>
        <a:p>
          <a:endParaRPr lang="en-US" sz="1600">
            <a:latin typeface="+mj-lt"/>
          </a:endParaRPr>
        </a:p>
      </dgm:t>
    </dgm:pt>
    <dgm:pt modelId="{114E2F2C-965D-4F27-B60A-49838851114C}" type="pres">
      <dgm:prSet presAssocID="{EAE00DD2-E275-4A60-B717-4E2EAA728B93}" presName="Name0" presStyleCnt="0">
        <dgm:presLayoutVars>
          <dgm:dir/>
          <dgm:animLvl val="lvl"/>
          <dgm:resizeHandles val="exact"/>
        </dgm:presLayoutVars>
      </dgm:prSet>
      <dgm:spPr/>
    </dgm:pt>
    <dgm:pt modelId="{9C52F363-2C23-4338-99D9-439BE5768D02}" type="pres">
      <dgm:prSet presAssocID="{C5569E4B-FADA-4384-980A-8F329AACE673}" presName="parTxOnly" presStyleLbl="node1" presStyleIdx="0" presStyleCnt="5">
        <dgm:presLayoutVars>
          <dgm:chMax val="0"/>
          <dgm:chPref val="0"/>
          <dgm:bulletEnabled val="1"/>
        </dgm:presLayoutVars>
      </dgm:prSet>
      <dgm:spPr/>
    </dgm:pt>
    <dgm:pt modelId="{1A10B321-4B88-47B4-9869-14E6392013C8}" type="pres">
      <dgm:prSet presAssocID="{7A99A389-CA38-4966-86A9-1AAF60B6D6BB}" presName="parTxOnlySpace" presStyleCnt="0"/>
      <dgm:spPr/>
    </dgm:pt>
    <dgm:pt modelId="{B0E112DD-BFB7-436C-8CE1-65EF2A78FB81}" type="pres">
      <dgm:prSet presAssocID="{A263DEBE-E31D-41B0-BD49-493872B34890}" presName="parTxOnly" presStyleLbl="node1" presStyleIdx="1" presStyleCnt="5" custScaleX="153725" custScaleY="138868" custLinFactX="-2223" custLinFactNeighborX="-100000" custLinFactNeighborY="1000">
        <dgm:presLayoutVars>
          <dgm:chMax val="0"/>
          <dgm:chPref val="0"/>
          <dgm:bulletEnabled val="1"/>
        </dgm:presLayoutVars>
      </dgm:prSet>
      <dgm:spPr/>
    </dgm:pt>
    <dgm:pt modelId="{412C7279-38B7-47F9-A252-172EC7A67E4A}" type="pres">
      <dgm:prSet presAssocID="{EEB23300-B908-4C4B-BEDB-EBCC193166A2}" presName="parTxOnlySpace" presStyleCnt="0"/>
      <dgm:spPr/>
    </dgm:pt>
    <dgm:pt modelId="{9BD84720-2479-4C6C-A1BD-1222953262D3}" type="pres">
      <dgm:prSet presAssocID="{DBD9E67F-62CD-4F47-AAEC-756E9F7A1A09}" presName="parTxOnly" presStyleLbl="node1" presStyleIdx="2" presStyleCnt="5">
        <dgm:presLayoutVars>
          <dgm:chMax val="0"/>
          <dgm:chPref val="0"/>
          <dgm:bulletEnabled val="1"/>
        </dgm:presLayoutVars>
      </dgm:prSet>
      <dgm:spPr/>
    </dgm:pt>
    <dgm:pt modelId="{7CDC7767-0D80-4A6E-807D-CAACE90CD6BE}" type="pres">
      <dgm:prSet presAssocID="{F9E89E7D-05FD-4CF3-BB0A-342A15148381}" presName="parTxOnlySpace" presStyleCnt="0"/>
      <dgm:spPr/>
    </dgm:pt>
    <dgm:pt modelId="{E60C91EE-319B-41DD-BE4C-039FA92AF00B}" type="pres">
      <dgm:prSet presAssocID="{3E5F4285-CCBA-4E9D-9D2D-9655BFC5E8E1}" presName="parTxOnly" presStyleLbl="node1" presStyleIdx="3" presStyleCnt="5" custScaleX="112725">
        <dgm:presLayoutVars>
          <dgm:chMax val="0"/>
          <dgm:chPref val="0"/>
          <dgm:bulletEnabled val="1"/>
        </dgm:presLayoutVars>
      </dgm:prSet>
      <dgm:spPr/>
    </dgm:pt>
    <dgm:pt modelId="{50504651-2FB2-4AE6-B639-36534189B384}" type="pres">
      <dgm:prSet presAssocID="{024CF009-1799-4CCB-BA2E-F3659C1CC5D7}" presName="parTxOnlySpace" presStyleCnt="0"/>
      <dgm:spPr/>
    </dgm:pt>
    <dgm:pt modelId="{EA1A9BF5-ACCD-499A-ACBD-31E668BBDFC0}" type="pres">
      <dgm:prSet presAssocID="{69DCE5C9-DBFB-4DDE-9FE9-D6846343E617}" presName="parTxOnly" presStyleLbl="node1" presStyleIdx="4" presStyleCnt="5" custScaleX="117438">
        <dgm:presLayoutVars>
          <dgm:chMax val="0"/>
          <dgm:chPref val="0"/>
          <dgm:bulletEnabled val="1"/>
        </dgm:presLayoutVars>
      </dgm:prSet>
      <dgm:spPr/>
    </dgm:pt>
  </dgm:ptLst>
  <dgm:cxnLst>
    <dgm:cxn modelId="{B8687A2E-FBFF-4BB9-94F7-F9284EBF73EE}" type="presOf" srcId="{69DCE5C9-DBFB-4DDE-9FE9-D6846343E617}" destId="{EA1A9BF5-ACCD-499A-ACBD-31E668BBDFC0}" srcOrd="0" destOrd="0" presId="urn:microsoft.com/office/officeart/2005/8/layout/chevron1"/>
    <dgm:cxn modelId="{CA9C7A33-E2DF-48E3-9474-ECD3DE690D62}" type="presOf" srcId="{EAE00DD2-E275-4A60-B717-4E2EAA728B93}" destId="{114E2F2C-965D-4F27-B60A-49838851114C}" srcOrd="0" destOrd="0" presId="urn:microsoft.com/office/officeart/2005/8/layout/chevron1"/>
    <dgm:cxn modelId="{B2399E63-78E9-4E49-83C5-F5A9DB0B4D69}" srcId="{EAE00DD2-E275-4A60-B717-4E2EAA728B93}" destId="{69DCE5C9-DBFB-4DDE-9FE9-D6846343E617}" srcOrd="4" destOrd="0" parTransId="{C17E11DC-D0DA-4D32-98D6-C12021C9D078}" sibTransId="{9FB5F32A-5D90-4971-ADC2-AF7FE63F2204}"/>
    <dgm:cxn modelId="{24227767-C304-44DD-B650-F6394EBBC87F}" type="presOf" srcId="{DBD9E67F-62CD-4F47-AAEC-756E9F7A1A09}" destId="{9BD84720-2479-4C6C-A1BD-1222953262D3}" srcOrd="0" destOrd="0" presId="urn:microsoft.com/office/officeart/2005/8/layout/chevron1"/>
    <dgm:cxn modelId="{F5FA4C4D-BE04-4CFA-9239-691D729E7DAF}" type="presOf" srcId="{A263DEBE-E31D-41B0-BD49-493872B34890}" destId="{B0E112DD-BFB7-436C-8CE1-65EF2A78FB81}" srcOrd="0" destOrd="0" presId="urn:microsoft.com/office/officeart/2005/8/layout/chevron1"/>
    <dgm:cxn modelId="{DF845484-9628-4EA6-882D-F38258F7B54E}" srcId="{EAE00DD2-E275-4A60-B717-4E2EAA728B93}" destId="{C5569E4B-FADA-4384-980A-8F329AACE673}" srcOrd="0" destOrd="0" parTransId="{3653D420-8363-43FA-B693-47357519ABF6}" sibTransId="{7A99A389-CA38-4966-86A9-1AAF60B6D6BB}"/>
    <dgm:cxn modelId="{8D61EDA0-E734-4731-A7F7-7F66C3ECDC04}" type="presOf" srcId="{C5569E4B-FADA-4384-980A-8F329AACE673}" destId="{9C52F363-2C23-4338-99D9-439BE5768D02}" srcOrd="0" destOrd="0" presId="urn:microsoft.com/office/officeart/2005/8/layout/chevron1"/>
    <dgm:cxn modelId="{15BC11D0-2D0C-4B33-81E5-5FB2687E7194}" srcId="{EAE00DD2-E275-4A60-B717-4E2EAA728B93}" destId="{3E5F4285-CCBA-4E9D-9D2D-9655BFC5E8E1}" srcOrd="3" destOrd="0" parTransId="{BB942738-92A4-4591-8B23-A830E6603E01}" sibTransId="{024CF009-1799-4CCB-BA2E-F3659C1CC5D7}"/>
    <dgm:cxn modelId="{E3A20BD2-1DBB-4644-870E-1A563BFEBFDD}" type="presOf" srcId="{3E5F4285-CCBA-4E9D-9D2D-9655BFC5E8E1}" destId="{E60C91EE-319B-41DD-BE4C-039FA92AF00B}" srcOrd="0" destOrd="0" presId="urn:microsoft.com/office/officeart/2005/8/layout/chevron1"/>
    <dgm:cxn modelId="{FB33D9E9-3CCA-441A-99F1-4DB2D6FFF6EA}" srcId="{EAE00DD2-E275-4A60-B717-4E2EAA728B93}" destId="{A263DEBE-E31D-41B0-BD49-493872B34890}" srcOrd="1" destOrd="0" parTransId="{F9F7C2E2-2A60-4182-AC79-7947FB5A215E}" sibTransId="{EEB23300-B908-4C4B-BEDB-EBCC193166A2}"/>
    <dgm:cxn modelId="{B63A4CFD-CF34-4948-B8C4-CBB784D348D8}" srcId="{EAE00DD2-E275-4A60-B717-4E2EAA728B93}" destId="{DBD9E67F-62CD-4F47-AAEC-756E9F7A1A09}" srcOrd="2" destOrd="0" parTransId="{9B3BD96C-44F2-4A38-832E-0D7B47B58D13}" sibTransId="{F9E89E7D-05FD-4CF3-BB0A-342A15148381}"/>
    <dgm:cxn modelId="{B1F1E419-DA6C-4530-96AC-3046D69F3E6E}" type="presParOf" srcId="{114E2F2C-965D-4F27-B60A-49838851114C}" destId="{9C52F363-2C23-4338-99D9-439BE5768D02}" srcOrd="0" destOrd="0" presId="urn:microsoft.com/office/officeart/2005/8/layout/chevron1"/>
    <dgm:cxn modelId="{CB22C43B-3A23-42E7-9638-C82E4739DA3F}" type="presParOf" srcId="{114E2F2C-965D-4F27-B60A-49838851114C}" destId="{1A10B321-4B88-47B4-9869-14E6392013C8}" srcOrd="1" destOrd="0" presId="urn:microsoft.com/office/officeart/2005/8/layout/chevron1"/>
    <dgm:cxn modelId="{57B0DED7-6080-443C-88D2-A7D711D38B91}" type="presParOf" srcId="{114E2F2C-965D-4F27-B60A-49838851114C}" destId="{B0E112DD-BFB7-436C-8CE1-65EF2A78FB81}" srcOrd="2" destOrd="0" presId="urn:microsoft.com/office/officeart/2005/8/layout/chevron1"/>
    <dgm:cxn modelId="{C8141F55-9C23-4190-9AD6-747CA8C1CCC9}" type="presParOf" srcId="{114E2F2C-965D-4F27-B60A-49838851114C}" destId="{412C7279-38B7-47F9-A252-172EC7A67E4A}" srcOrd="3" destOrd="0" presId="urn:microsoft.com/office/officeart/2005/8/layout/chevron1"/>
    <dgm:cxn modelId="{B918A7D9-2CA4-4DB3-B903-D59D7D4C3B28}" type="presParOf" srcId="{114E2F2C-965D-4F27-B60A-49838851114C}" destId="{9BD84720-2479-4C6C-A1BD-1222953262D3}" srcOrd="4" destOrd="0" presId="urn:microsoft.com/office/officeart/2005/8/layout/chevron1"/>
    <dgm:cxn modelId="{8ADDE6DF-DB6B-4E03-A3BB-7448E43CBC72}" type="presParOf" srcId="{114E2F2C-965D-4F27-B60A-49838851114C}" destId="{7CDC7767-0D80-4A6E-807D-CAACE90CD6BE}" srcOrd="5" destOrd="0" presId="urn:microsoft.com/office/officeart/2005/8/layout/chevron1"/>
    <dgm:cxn modelId="{4D6C0E61-3DD6-457D-9CF6-64E6E9D999E8}" type="presParOf" srcId="{114E2F2C-965D-4F27-B60A-49838851114C}" destId="{E60C91EE-319B-41DD-BE4C-039FA92AF00B}" srcOrd="6" destOrd="0" presId="urn:microsoft.com/office/officeart/2005/8/layout/chevron1"/>
    <dgm:cxn modelId="{D6F52E8C-905F-4532-96FC-ED8B9FDCB8E1}" type="presParOf" srcId="{114E2F2C-965D-4F27-B60A-49838851114C}" destId="{50504651-2FB2-4AE6-B639-36534189B384}" srcOrd="7" destOrd="0" presId="urn:microsoft.com/office/officeart/2005/8/layout/chevron1"/>
    <dgm:cxn modelId="{41B30246-EF64-4B5C-AC82-971504AA7ED3}" type="presParOf" srcId="{114E2F2C-965D-4F27-B60A-49838851114C}" destId="{EA1A9BF5-ACCD-499A-ACBD-31E668BBDFC0}"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4.xml><?xml version="1.0" encoding="utf-8"?>
<dgm:dataModel xmlns:dgm="http://schemas.openxmlformats.org/drawingml/2006/diagram" xmlns:a="http://schemas.openxmlformats.org/drawingml/2006/main">
  <dgm:ptLst>
    <dgm:pt modelId="{EAE00DD2-E275-4A60-B717-4E2EAA728B93}" type="doc">
      <dgm:prSet loTypeId="urn:microsoft.com/office/officeart/2005/8/layout/chevron1" loCatId="process" qsTypeId="urn:microsoft.com/office/officeart/2005/8/quickstyle/simple1" qsCatId="simple" csTypeId="urn:microsoft.com/office/officeart/2005/8/colors/accent5_2" csCatId="accent5" phldr="1"/>
      <dgm:spPr/>
    </dgm:pt>
    <dgm:pt modelId="{DBD9E67F-62CD-4F47-AAEC-756E9F7A1A09}">
      <dgm:prSet phldrT="[Text]" custT="1"/>
      <dgm:spPr/>
      <dgm:t>
        <a:bodyPr/>
        <a:lstStyle/>
        <a:p>
          <a:r>
            <a:rPr lang="en-US" sz="1200" dirty="0">
              <a:latin typeface="+mj-lt"/>
            </a:rPr>
            <a:t>Design Synthesis</a:t>
          </a:r>
        </a:p>
      </dgm:t>
    </dgm:pt>
    <dgm:pt modelId="{9B3BD96C-44F2-4A38-832E-0D7B47B58D13}" type="parTrans" cxnId="{B63A4CFD-CF34-4948-B8C4-CBB784D348D8}">
      <dgm:prSet/>
      <dgm:spPr/>
      <dgm:t>
        <a:bodyPr/>
        <a:lstStyle/>
        <a:p>
          <a:endParaRPr lang="en-US" sz="1600">
            <a:latin typeface="+mj-lt"/>
          </a:endParaRPr>
        </a:p>
      </dgm:t>
    </dgm:pt>
    <dgm:pt modelId="{F9E89E7D-05FD-4CF3-BB0A-342A15148381}" type="sibTrans" cxnId="{B63A4CFD-CF34-4948-B8C4-CBB784D348D8}">
      <dgm:prSet/>
      <dgm:spPr/>
      <dgm:t>
        <a:bodyPr/>
        <a:lstStyle/>
        <a:p>
          <a:endParaRPr lang="en-US" sz="1600">
            <a:latin typeface="+mj-lt"/>
          </a:endParaRPr>
        </a:p>
      </dgm:t>
    </dgm:pt>
    <dgm:pt modelId="{3E5F4285-CCBA-4E9D-9D2D-9655BFC5E8E1}">
      <dgm:prSet phldrT="[Text]" custT="1"/>
      <dgm:spPr/>
      <dgm:t>
        <a:bodyPr/>
        <a:lstStyle/>
        <a:p>
          <a:r>
            <a:rPr lang="en-US" sz="1200" dirty="0">
              <a:latin typeface="+mj-lt"/>
            </a:rPr>
            <a:t>Manufacturing/ Testing/Safety</a:t>
          </a:r>
        </a:p>
      </dgm:t>
    </dgm:pt>
    <dgm:pt modelId="{BB942738-92A4-4591-8B23-A830E6603E01}" type="parTrans" cxnId="{15BC11D0-2D0C-4B33-81E5-5FB2687E7194}">
      <dgm:prSet/>
      <dgm:spPr/>
      <dgm:t>
        <a:bodyPr/>
        <a:lstStyle/>
        <a:p>
          <a:endParaRPr lang="en-US" sz="1600">
            <a:latin typeface="+mj-lt"/>
          </a:endParaRPr>
        </a:p>
      </dgm:t>
    </dgm:pt>
    <dgm:pt modelId="{024CF009-1799-4CCB-BA2E-F3659C1CC5D7}" type="sibTrans" cxnId="{15BC11D0-2D0C-4B33-81E5-5FB2687E7194}">
      <dgm:prSet/>
      <dgm:spPr/>
      <dgm:t>
        <a:bodyPr/>
        <a:lstStyle/>
        <a:p>
          <a:endParaRPr lang="en-US" sz="1600">
            <a:latin typeface="+mj-lt"/>
          </a:endParaRPr>
        </a:p>
      </dgm:t>
    </dgm:pt>
    <dgm:pt modelId="{69DCE5C9-DBFB-4DDE-9FE9-D6846343E617}">
      <dgm:prSet custT="1"/>
      <dgm:spPr/>
      <dgm:t>
        <a:bodyPr/>
        <a:lstStyle/>
        <a:p>
          <a:r>
            <a:rPr lang="en-US" sz="1400" dirty="0">
              <a:latin typeface="+mj-lt"/>
            </a:rPr>
            <a:t>Conclusions</a:t>
          </a:r>
        </a:p>
      </dgm:t>
    </dgm:pt>
    <dgm:pt modelId="{C17E11DC-D0DA-4D32-98D6-C12021C9D078}" type="parTrans" cxnId="{B2399E63-78E9-4E49-83C5-F5A9DB0B4D69}">
      <dgm:prSet/>
      <dgm:spPr/>
      <dgm:t>
        <a:bodyPr/>
        <a:lstStyle/>
        <a:p>
          <a:endParaRPr lang="en-US" sz="1600">
            <a:latin typeface="+mj-lt"/>
          </a:endParaRPr>
        </a:p>
      </dgm:t>
    </dgm:pt>
    <dgm:pt modelId="{9FB5F32A-5D90-4971-ADC2-AF7FE63F2204}" type="sibTrans" cxnId="{B2399E63-78E9-4E49-83C5-F5A9DB0B4D69}">
      <dgm:prSet/>
      <dgm:spPr/>
      <dgm:t>
        <a:bodyPr/>
        <a:lstStyle/>
        <a:p>
          <a:endParaRPr lang="en-US" sz="1600">
            <a:latin typeface="+mj-lt"/>
          </a:endParaRPr>
        </a:p>
      </dgm:t>
    </dgm:pt>
    <dgm:pt modelId="{A263DEBE-E31D-41B0-BD49-493872B34890}">
      <dgm:prSet phldrT="[Text]" custT="1"/>
      <dgm:spPr>
        <a:solidFill>
          <a:srgbClr val="99AFE7"/>
        </a:solidFill>
        <a:ln>
          <a:solidFill>
            <a:schemeClr val="bg2"/>
          </a:solidFill>
        </a:ln>
      </dgm:spPr>
      <dgm:t>
        <a:bodyPr/>
        <a:lstStyle/>
        <a:p>
          <a:endParaRPr lang="en-US" sz="1600" b="1" dirty="0">
            <a:solidFill>
              <a:schemeClr val="bg1"/>
            </a:solidFill>
            <a:effectLst>
              <a:outerShdw blurRad="38100" dist="38100" dir="2700000" algn="tl">
                <a:srgbClr val="000000">
                  <a:alpha val="43137"/>
                </a:srgbClr>
              </a:outerShdw>
            </a:effectLst>
            <a:latin typeface="+mj-lt"/>
          </a:endParaRPr>
        </a:p>
        <a:p>
          <a:r>
            <a:rPr lang="en-US" sz="1600" b="1" dirty="0">
              <a:solidFill>
                <a:schemeClr val="bg1"/>
              </a:solidFill>
              <a:effectLst>
                <a:outerShdw blurRad="38100" dist="38100" dir="2700000" algn="tl">
                  <a:srgbClr val="000000">
                    <a:alpha val="43137"/>
                  </a:srgbClr>
                </a:outerShdw>
              </a:effectLst>
              <a:latin typeface="+mj-lt"/>
            </a:rPr>
            <a:t>Engineering </a:t>
          </a:r>
        </a:p>
        <a:p>
          <a:r>
            <a:rPr lang="en-US" sz="1600" b="1" dirty="0">
              <a:solidFill>
                <a:schemeClr val="bg1"/>
              </a:solidFill>
              <a:effectLst>
                <a:outerShdw blurRad="38100" dist="38100" dir="2700000" algn="tl">
                  <a:srgbClr val="000000">
                    <a:alpha val="43137"/>
                  </a:srgbClr>
                </a:outerShdw>
              </a:effectLst>
              <a:latin typeface="+mj-lt"/>
            </a:rPr>
            <a:t>Specifications</a:t>
          </a:r>
        </a:p>
        <a:p>
          <a:endParaRPr lang="en-US" sz="1700" b="1" dirty="0">
            <a:solidFill>
              <a:schemeClr val="bg1"/>
            </a:solidFill>
            <a:effectLst>
              <a:outerShdw blurRad="38100" dist="38100" dir="2700000" algn="tl">
                <a:srgbClr val="000000">
                  <a:alpha val="43137"/>
                </a:srgbClr>
              </a:outerShdw>
            </a:effectLst>
            <a:latin typeface="+mj-lt"/>
          </a:endParaRPr>
        </a:p>
      </dgm:t>
    </dgm:pt>
    <dgm:pt modelId="{EEB23300-B908-4C4B-BEDB-EBCC193166A2}" type="sibTrans" cxnId="{FB33D9E9-3CCA-441A-99F1-4DB2D6FFF6EA}">
      <dgm:prSet/>
      <dgm:spPr/>
      <dgm:t>
        <a:bodyPr/>
        <a:lstStyle/>
        <a:p>
          <a:endParaRPr lang="en-US" sz="1600">
            <a:latin typeface="+mj-lt"/>
          </a:endParaRPr>
        </a:p>
      </dgm:t>
    </dgm:pt>
    <dgm:pt modelId="{F9F7C2E2-2A60-4182-AC79-7947FB5A215E}" type="parTrans" cxnId="{FB33D9E9-3CCA-441A-99F1-4DB2D6FFF6EA}">
      <dgm:prSet/>
      <dgm:spPr/>
      <dgm:t>
        <a:bodyPr/>
        <a:lstStyle/>
        <a:p>
          <a:endParaRPr lang="en-US" sz="1600">
            <a:latin typeface="+mj-lt"/>
          </a:endParaRPr>
        </a:p>
      </dgm:t>
    </dgm:pt>
    <dgm:pt modelId="{C5569E4B-FADA-4384-980A-8F329AACE673}">
      <dgm:prSet custT="1"/>
      <dgm:spPr/>
      <dgm:t>
        <a:bodyPr/>
        <a:lstStyle/>
        <a:p>
          <a:r>
            <a:rPr lang="en-US" sz="1200" dirty="0">
              <a:latin typeface="+mj-lt"/>
            </a:rPr>
            <a:t>Introduction</a:t>
          </a:r>
        </a:p>
      </dgm:t>
    </dgm:pt>
    <dgm:pt modelId="{7A99A389-CA38-4966-86A9-1AAF60B6D6BB}" type="sibTrans" cxnId="{DF845484-9628-4EA6-882D-F38258F7B54E}">
      <dgm:prSet/>
      <dgm:spPr/>
      <dgm:t>
        <a:bodyPr/>
        <a:lstStyle/>
        <a:p>
          <a:endParaRPr lang="en-US" sz="1600">
            <a:latin typeface="+mj-lt"/>
          </a:endParaRPr>
        </a:p>
      </dgm:t>
    </dgm:pt>
    <dgm:pt modelId="{3653D420-8363-43FA-B693-47357519ABF6}" type="parTrans" cxnId="{DF845484-9628-4EA6-882D-F38258F7B54E}">
      <dgm:prSet/>
      <dgm:spPr/>
      <dgm:t>
        <a:bodyPr/>
        <a:lstStyle/>
        <a:p>
          <a:endParaRPr lang="en-US" sz="1600">
            <a:latin typeface="+mj-lt"/>
          </a:endParaRPr>
        </a:p>
      </dgm:t>
    </dgm:pt>
    <dgm:pt modelId="{114E2F2C-965D-4F27-B60A-49838851114C}" type="pres">
      <dgm:prSet presAssocID="{EAE00DD2-E275-4A60-B717-4E2EAA728B93}" presName="Name0" presStyleCnt="0">
        <dgm:presLayoutVars>
          <dgm:dir/>
          <dgm:animLvl val="lvl"/>
          <dgm:resizeHandles val="exact"/>
        </dgm:presLayoutVars>
      </dgm:prSet>
      <dgm:spPr/>
    </dgm:pt>
    <dgm:pt modelId="{9C52F363-2C23-4338-99D9-439BE5768D02}" type="pres">
      <dgm:prSet presAssocID="{C5569E4B-FADA-4384-980A-8F329AACE673}" presName="parTxOnly" presStyleLbl="node1" presStyleIdx="0" presStyleCnt="5">
        <dgm:presLayoutVars>
          <dgm:chMax val="0"/>
          <dgm:chPref val="0"/>
          <dgm:bulletEnabled val="1"/>
        </dgm:presLayoutVars>
      </dgm:prSet>
      <dgm:spPr/>
    </dgm:pt>
    <dgm:pt modelId="{1A10B321-4B88-47B4-9869-14E6392013C8}" type="pres">
      <dgm:prSet presAssocID="{7A99A389-CA38-4966-86A9-1AAF60B6D6BB}" presName="parTxOnlySpace" presStyleCnt="0"/>
      <dgm:spPr/>
    </dgm:pt>
    <dgm:pt modelId="{B0E112DD-BFB7-436C-8CE1-65EF2A78FB81}" type="pres">
      <dgm:prSet presAssocID="{A263DEBE-E31D-41B0-BD49-493872B34890}" presName="parTxOnly" presStyleLbl="node1" presStyleIdx="1" presStyleCnt="5" custScaleX="153725" custScaleY="138868" custLinFactX="-2223" custLinFactNeighborX="-100000" custLinFactNeighborY="1000">
        <dgm:presLayoutVars>
          <dgm:chMax val="0"/>
          <dgm:chPref val="0"/>
          <dgm:bulletEnabled val="1"/>
        </dgm:presLayoutVars>
      </dgm:prSet>
      <dgm:spPr/>
    </dgm:pt>
    <dgm:pt modelId="{412C7279-38B7-47F9-A252-172EC7A67E4A}" type="pres">
      <dgm:prSet presAssocID="{EEB23300-B908-4C4B-BEDB-EBCC193166A2}" presName="parTxOnlySpace" presStyleCnt="0"/>
      <dgm:spPr/>
    </dgm:pt>
    <dgm:pt modelId="{9BD84720-2479-4C6C-A1BD-1222953262D3}" type="pres">
      <dgm:prSet presAssocID="{DBD9E67F-62CD-4F47-AAEC-756E9F7A1A09}" presName="parTxOnly" presStyleLbl="node1" presStyleIdx="2" presStyleCnt="5">
        <dgm:presLayoutVars>
          <dgm:chMax val="0"/>
          <dgm:chPref val="0"/>
          <dgm:bulletEnabled val="1"/>
        </dgm:presLayoutVars>
      </dgm:prSet>
      <dgm:spPr/>
    </dgm:pt>
    <dgm:pt modelId="{7CDC7767-0D80-4A6E-807D-CAACE90CD6BE}" type="pres">
      <dgm:prSet presAssocID="{F9E89E7D-05FD-4CF3-BB0A-342A15148381}" presName="parTxOnlySpace" presStyleCnt="0"/>
      <dgm:spPr/>
    </dgm:pt>
    <dgm:pt modelId="{E60C91EE-319B-41DD-BE4C-039FA92AF00B}" type="pres">
      <dgm:prSet presAssocID="{3E5F4285-CCBA-4E9D-9D2D-9655BFC5E8E1}" presName="parTxOnly" presStyleLbl="node1" presStyleIdx="3" presStyleCnt="5" custScaleX="112725">
        <dgm:presLayoutVars>
          <dgm:chMax val="0"/>
          <dgm:chPref val="0"/>
          <dgm:bulletEnabled val="1"/>
        </dgm:presLayoutVars>
      </dgm:prSet>
      <dgm:spPr/>
    </dgm:pt>
    <dgm:pt modelId="{50504651-2FB2-4AE6-B639-36534189B384}" type="pres">
      <dgm:prSet presAssocID="{024CF009-1799-4CCB-BA2E-F3659C1CC5D7}" presName="parTxOnlySpace" presStyleCnt="0"/>
      <dgm:spPr/>
    </dgm:pt>
    <dgm:pt modelId="{EA1A9BF5-ACCD-499A-ACBD-31E668BBDFC0}" type="pres">
      <dgm:prSet presAssocID="{69DCE5C9-DBFB-4DDE-9FE9-D6846343E617}" presName="parTxOnly" presStyleLbl="node1" presStyleIdx="4" presStyleCnt="5" custScaleX="117438">
        <dgm:presLayoutVars>
          <dgm:chMax val="0"/>
          <dgm:chPref val="0"/>
          <dgm:bulletEnabled val="1"/>
        </dgm:presLayoutVars>
      </dgm:prSet>
      <dgm:spPr/>
    </dgm:pt>
  </dgm:ptLst>
  <dgm:cxnLst>
    <dgm:cxn modelId="{B8687A2E-FBFF-4BB9-94F7-F9284EBF73EE}" type="presOf" srcId="{69DCE5C9-DBFB-4DDE-9FE9-D6846343E617}" destId="{EA1A9BF5-ACCD-499A-ACBD-31E668BBDFC0}" srcOrd="0" destOrd="0" presId="urn:microsoft.com/office/officeart/2005/8/layout/chevron1"/>
    <dgm:cxn modelId="{CA9C7A33-E2DF-48E3-9474-ECD3DE690D62}" type="presOf" srcId="{EAE00DD2-E275-4A60-B717-4E2EAA728B93}" destId="{114E2F2C-965D-4F27-B60A-49838851114C}" srcOrd="0" destOrd="0" presId="urn:microsoft.com/office/officeart/2005/8/layout/chevron1"/>
    <dgm:cxn modelId="{B2399E63-78E9-4E49-83C5-F5A9DB0B4D69}" srcId="{EAE00DD2-E275-4A60-B717-4E2EAA728B93}" destId="{69DCE5C9-DBFB-4DDE-9FE9-D6846343E617}" srcOrd="4" destOrd="0" parTransId="{C17E11DC-D0DA-4D32-98D6-C12021C9D078}" sibTransId="{9FB5F32A-5D90-4971-ADC2-AF7FE63F2204}"/>
    <dgm:cxn modelId="{24227767-C304-44DD-B650-F6394EBBC87F}" type="presOf" srcId="{DBD9E67F-62CD-4F47-AAEC-756E9F7A1A09}" destId="{9BD84720-2479-4C6C-A1BD-1222953262D3}" srcOrd="0" destOrd="0" presId="urn:microsoft.com/office/officeart/2005/8/layout/chevron1"/>
    <dgm:cxn modelId="{F5FA4C4D-BE04-4CFA-9239-691D729E7DAF}" type="presOf" srcId="{A263DEBE-E31D-41B0-BD49-493872B34890}" destId="{B0E112DD-BFB7-436C-8CE1-65EF2A78FB81}" srcOrd="0" destOrd="0" presId="urn:microsoft.com/office/officeart/2005/8/layout/chevron1"/>
    <dgm:cxn modelId="{DF845484-9628-4EA6-882D-F38258F7B54E}" srcId="{EAE00DD2-E275-4A60-B717-4E2EAA728B93}" destId="{C5569E4B-FADA-4384-980A-8F329AACE673}" srcOrd="0" destOrd="0" parTransId="{3653D420-8363-43FA-B693-47357519ABF6}" sibTransId="{7A99A389-CA38-4966-86A9-1AAF60B6D6BB}"/>
    <dgm:cxn modelId="{8D61EDA0-E734-4731-A7F7-7F66C3ECDC04}" type="presOf" srcId="{C5569E4B-FADA-4384-980A-8F329AACE673}" destId="{9C52F363-2C23-4338-99D9-439BE5768D02}" srcOrd="0" destOrd="0" presId="urn:microsoft.com/office/officeart/2005/8/layout/chevron1"/>
    <dgm:cxn modelId="{15BC11D0-2D0C-4B33-81E5-5FB2687E7194}" srcId="{EAE00DD2-E275-4A60-B717-4E2EAA728B93}" destId="{3E5F4285-CCBA-4E9D-9D2D-9655BFC5E8E1}" srcOrd="3" destOrd="0" parTransId="{BB942738-92A4-4591-8B23-A830E6603E01}" sibTransId="{024CF009-1799-4CCB-BA2E-F3659C1CC5D7}"/>
    <dgm:cxn modelId="{E3A20BD2-1DBB-4644-870E-1A563BFEBFDD}" type="presOf" srcId="{3E5F4285-CCBA-4E9D-9D2D-9655BFC5E8E1}" destId="{E60C91EE-319B-41DD-BE4C-039FA92AF00B}" srcOrd="0" destOrd="0" presId="urn:microsoft.com/office/officeart/2005/8/layout/chevron1"/>
    <dgm:cxn modelId="{FB33D9E9-3CCA-441A-99F1-4DB2D6FFF6EA}" srcId="{EAE00DD2-E275-4A60-B717-4E2EAA728B93}" destId="{A263DEBE-E31D-41B0-BD49-493872B34890}" srcOrd="1" destOrd="0" parTransId="{F9F7C2E2-2A60-4182-AC79-7947FB5A215E}" sibTransId="{EEB23300-B908-4C4B-BEDB-EBCC193166A2}"/>
    <dgm:cxn modelId="{B63A4CFD-CF34-4948-B8C4-CBB784D348D8}" srcId="{EAE00DD2-E275-4A60-B717-4E2EAA728B93}" destId="{DBD9E67F-62CD-4F47-AAEC-756E9F7A1A09}" srcOrd="2" destOrd="0" parTransId="{9B3BD96C-44F2-4A38-832E-0D7B47B58D13}" sibTransId="{F9E89E7D-05FD-4CF3-BB0A-342A15148381}"/>
    <dgm:cxn modelId="{B1F1E419-DA6C-4530-96AC-3046D69F3E6E}" type="presParOf" srcId="{114E2F2C-965D-4F27-B60A-49838851114C}" destId="{9C52F363-2C23-4338-99D9-439BE5768D02}" srcOrd="0" destOrd="0" presId="urn:microsoft.com/office/officeart/2005/8/layout/chevron1"/>
    <dgm:cxn modelId="{CB22C43B-3A23-42E7-9638-C82E4739DA3F}" type="presParOf" srcId="{114E2F2C-965D-4F27-B60A-49838851114C}" destId="{1A10B321-4B88-47B4-9869-14E6392013C8}" srcOrd="1" destOrd="0" presId="urn:microsoft.com/office/officeart/2005/8/layout/chevron1"/>
    <dgm:cxn modelId="{57B0DED7-6080-443C-88D2-A7D711D38B91}" type="presParOf" srcId="{114E2F2C-965D-4F27-B60A-49838851114C}" destId="{B0E112DD-BFB7-436C-8CE1-65EF2A78FB81}" srcOrd="2" destOrd="0" presId="urn:microsoft.com/office/officeart/2005/8/layout/chevron1"/>
    <dgm:cxn modelId="{C8141F55-9C23-4190-9AD6-747CA8C1CCC9}" type="presParOf" srcId="{114E2F2C-965D-4F27-B60A-49838851114C}" destId="{412C7279-38B7-47F9-A252-172EC7A67E4A}" srcOrd="3" destOrd="0" presId="urn:microsoft.com/office/officeart/2005/8/layout/chevron1"/>
    <dgm:cxn modelId="{B918A7D9-2CA4-4DB3-B903-D59D7D4C3B28}" type="presParOf" srcId="{114E2F2C-965D-4F27-B60A-49838851114C}" destId="{9BD84720-2479-4C6C-A1BD-1222953262D3}" srcOrd="4" destOrd="0" presId="urn:microsoft.com/office/officeart/2005/8/layout/chevron1"/>
    <dgm:cxn modelId="{8ADDE6DF-DB6B-4E03-A3BB-7448E43CBC72}" type="presParOf" srcId="{114E2F2C-965D-4F27-B60A-49838851114C}" destId="{7CDC7767-0D80-4A6E-807D-CAACE90CD6BE}" srcOrd="5" destOrd="0" presId="urn:microsoft.com/office/officeart/2005/8/layout/chevron1"/>
    <dgm:cxn modelId="{4D6C0E61-3DD6-457D-9CF6-64E6E9D999E8}" type="presParOf" srcId="{114E2F2C-965D-4F27-B60A-49838851114C}" destId="{E60C91EE-319B-41DD-BE4C-039FA92AF00B}" srcOrd="6" destOrd="0" presId="urn:microsoft.com/office/officeart/2005/8/layout/chevron1"/>
    <dgm:cxn modelId="{D6F52E8C-905F-4532-96FC-ED8B9FDCB8E1}" type="presParOf" srcId="{114E2F2C-965D-4F27-B60A-49838851114C}" destId="{50504651-2FB2-4AE6-B639-36534189B384}" srcOrd="7" destOrd="0" presId="urn:microsoft.com/office/officeart/2005/8/layout/chevron1"/>
    <dgm:cxn modelId="{41B30246-EF64-4B5C-AC82-971504AA7ED3}" type="presParOf" srcId="{114E2F2C-965D-4F27-B60A-49838851114C}" destId="{EA1A9BF5-ACCD-499A-ACBD-31E668BBDFC0}"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5.xml><?xml version="1.0" encoding="utf-8"?>
<dgm:dataModel xmlns:dgm="http://schemas.openxmlformats.org/drawingml/2006/diagram" xmlns:a="http://schemas.openxmlformats.org/drawingml/2006/main">
  <dgm:ptLst>
    <dgm:pt modelId="{EAE00DD2-E275-4A60-B717-4E2EAA728B93}" type="doc">
      <dgm:prSet loTypeId="urn:microsoft.com/office/officeart/2005/8/layout/chevron1" loCatId="process" qsTypeId="urn:microsoft.com/office/officeart/2005/8/quickstyle/simple1" qsCatId="simple" csTypeId="urn:microsoft.com/office/officeart/2005/8/colors/accent5_2" csCatId="accent5" phldr="1"/>
      <dgm:spPr/>
    </dgm:pt>
    <dgm:pt modelId="{DBD9E67F-62CD-4F47-AAEC-756E9F7A1A09}">
      <dgm:prSet phldrT="[Text]" custT="1"/>
      <dgm:spPr/>
      <dgm:t>
        <a:bodyPr/>
        <a:lstStyle/>
        <a:p>
          <a:r>
            <a:rPr lang="en-US" sz="1200" dirty="0">
              <a:latin typeface="+mj-lt"/>
            </a:rPr>
            <a:t>Design Synthesis</a:t>
          </a:r>
        </a:p>
      </dgm:t>
    </dgm:pt>
    <dgm:pt modelId="{9B3BD96C-44F2-4A38-832E-0D7B47B58D13}" type="parTrans" cxnId="{B63A4CFD-CF34-4948-B8C4-CBB784D348D8}">
      <dgm:prSet/>
      <dgm:spPr/>
      <dgm:t>
        <a:bodyPr/>
        <a:lstStyle/>
        <a:p>
          <a:endParaRPr lang="en-US" sz="1600">
            <a:latin typeface="+mj-lt"/>
          </a:endParaRPr>
        </a:p>
      </dgm:t>
    </dgm:pt>
    <dgm:pt modelId="{F9E89E7D-05FD-4CF3-BB0A-342A15148381}" type="sibTrans" cxnId="{B63A4CFD-CF34-4948-B8C4-CBB784D348D8}">
      <dgm:prSet/>
      <dgm:spPr/>
      <dgm:t>
        <a:bodyPr/>
        <a:lstStyle/>
        <a:p>
          <a:endParaRPr lang="en-US" sz="1600">
            <a:latin typeface="+mj-lt"/>
          </a:endParaRPr>
        </a:p>
      </dgm:t>
    </dgm:pt>
    <dgm:pt modelId="{3E5F4285-CCBA-4E9D-9D2D-9655BFC5E8E1}">
      <dgm:prSet phldrT="[Text]" custT="1"/>
      <dgm:spPr/>
      <dgm:t>
        <a:bodyPr/>
        <a:lstStyle/>
        <a:p>
          <a:r>
            <a:rPr lang="en-US" sz="1200" dirty="0">
              <a:latin typeface="+mj-lt"/>
            </a:rPr>
            <a:t>Manufacturing/ Testing/Safety</a:t>
          </a:r>
        </a:p>
      </dgm:t>
    </dgm:pt>
    <dgm:pt modelId="{BB942738-92A4-4591-8B23-A830E6603E01}" type="parTrans" cxnId="{15BC11D0-2D0C-4B33-81E5-5FB2687E7194}">
      <dgm:prSet/>
      <dgm:spPr/>
      <dgm:t>
        <a:bodyPr/>
        <a:lstStyle/>
        <a:p>
          <a:endParaRPr lang="en-US" sz="1600">
            <a:latin typeface="+mj-lt"/>
          </a:endParaRPr>
        </a:p>
      </dgm:t>
    </dgm:pt>
    <dgm:pt modelId="{024CF009-1799-4CCB-BA2E-F3659C1CC5D7}" type="sibTrans" cxnId="{15BC11D0-2D0C-4B33-81E5-5FB2687E7194}">
      <dgm:prSet/>
      <dgm:spPr/>
      <dgm:t>
        <a:bodyPr/>
        <a:lstStyle/>
        <a:p>
          <a:endParaRPr lang="en-US" sz="1600">
            <a:latin typeface="+mj-lt"/>
          </a:endParaRPr>
        </a:p>
      </dgm:t>
    </dgm:pt>
    <dgm:pt modelId="{69DCE5C9-DBFB-4DDE-9FE9-D6846343E617}">
      <dgm:prSet custT="1"/>
      <dgm:spPr/>
      <dgm:t>
        <a:bodyPr/>
        <a:lstStyle/>
        <a:p>
          <a:r>
            <a:rPr lang="en-US" sz="1400" dirty="0">
              <a:latin typeface="+mj-lt"/>
            </a:rPr>
            <a:t>Conclusions</a:t>
          </a:r>
        </a:p>
      </dgm:t>
    </dgm:pt>
    <dgm:pt modelId="{C17E11DC-D0DA-4D32-98D6-C12021C9D078}" type="parTrans" cxnId="{B2399E63-78E9-4E49-83C5-F5A9DB0B4D69}">
      <dgm:prSet/>
      <dgm:spPr/>
      <dgm:t>
        <a:bodyPr/>
        <a:lstStyle/>
        <a:p>
          <a:endParaRPr lang="en-US" sz="1600">
            <a:latin typeface="+mj-lt"/>
          </a:endParaRPr>
        </a:p>
      </dgm:t>
    </dgm:pt>
    <dgm:pt modelId="{9FB5F32A-5D90-4971-ADC2-AF7FE63F2204}" type="sibTrans" cxnId="{B2399E63-78E9-4E49-83C5-F5A9DB0B4D69}">
      <dgm:prSet/>
      <dgm:spPr/>
      <dgm:t>
        <a:bodyPr/>
        <a:lstStyle/>
        <a:p>
          <a:endParaRPr lang="en-US" sz="1600">
            <a:latin typeface="+mj-lt"/>
          </a:endParaRPr>
        </a:p>
      </dgm:t>
    </dgm:pt>
    <dgm:pt modelId="{A263DEBE-E31D-41B0-BD49-493872B34890}">
      <dgm:prSet phldrT="[Text]" custT="1"/>
      <dgm:spPr>
        <a:solidFill>
          <a:srgbClr val="99AFE7"/>
        </a:solidFill>
        <a:ln>
          <a:solidFill>
            <a:schemeClr val="bg2"/>
          </a:solidFill>
        </a:ln>
      </dgm:spPr>
      <dgm:t>
        <a:bodyPr/>
        <a:lstStyle/>
        <a:p>
          <a:endParaRPr lang="en-US" sz="1600" b="1" dirty="0">
            <a:solidFill>
              <a:schemeClr val="bg1"/>
            </a:solidFill>
            <a:effectLst>
              <a:outerShdw blurRad="38100" dist="38100" dir="2700000" algn="tl">
                <a:srgbClr val="000000">
                  <a:alpha val="43137"/>
                </a:srgbClr>
              </a:outerShdw>
            </a:effectLst>
            <a:latin typeface="+mj-lt"/>
          </a:endParaRPr>
        </a:p>
        <a:p>
          <a:r>
            <a:rPr lang="en-US" sz="1600" b="1" dirty="0">
              <a:solidFill>
                <a:schemeClr val="bg1"/>
              </a:solidFill>
              <a:effectLst>
                <a:outerShdw blurRad="38100" dist="38100" dir="2700000" algn="tl">
                  <a:srgbClr val="000000">
                    <a:alpha val="43137"/>
                  </a:srgbClr>
                </a:outerShdw>
              </a:effectLst>
              <a:latin typeface="+mj-lt"/>
            </a:rPr>
            <a:t>Engineering </a:t>
          </a:r>
        </a:p>
        <a:p>
          <a:r>
            <a:rPr lang="en-US" sz="1600" b="1" dirty="0">
              <a:solidFill>
                <a:schemeClr val="bg1"/>
              </a:solidFill>
              <a:effectLst>
                <a:outerShdw blurRad="38100" dist="38100" dir="2700000" algn="tl">
                  <a:srgbClr val="000000">
                    <a:alpha val="43137"/>
                  </a:srgbClr>
                </a:outerShdw>
              </a:effectLst>
              <a:latin typeface="+mj-lt"/>
            </a:rPr>
            <a:t>Specifications</a:t>
          </a:r>
        </a:p>
        <a:p>
          <a:endParaRPr lang="en-US" sz="1700" b="1" dirty="0">
            <a:solidFill>
              <a:schemeClr val="bg1"/>
            </a:solidFill>
            <a:effectLst>
              <a:outerShdw blurRad="38100" dist="38100" dir="2700000" algn="tl">
                <a:srgbClr val="000000">
                  <a:alpha val="43137"/>
                </a:srgbClr>
              </a:outerShdw>
            </a:effectLst>
            <a:latin typeface="+mj-lt"/>
          </a:endParaRPr>
        </a:p>
      </dgm:t>
    </dgm:pt>
    <dgm:pt modelId="{EEB23300-B908-4C4B-BEDB-EBCC193166A2}" type="sibTrans" cxnId="{FB33D9E9-3CCA-441A-99F1-4DB2D6FFF6EA}">
      <dgm:prSet/>
      <dgm:spPr/>
      <dgm:t>
        <a:bodyPr/>
        <a:lstStyle/>
        <a:p>
          <a:endParaRPr lang="en-US" sz="1600">
            <a:latin typeface="+mj-lt"/>
          </a:endParaRPr>
        </a:p>
      </dgm:t>
    </dgm:pt>
    <dgm:pt modelId="{F9F7C2E2-2A60-4182-AC79-7947FB5A215E}" type="parTrans" cxnId="{FB33D9E9-3CCA-441A-99F1-4DB2D6FFF6EA}">
      <dgm:prSet/>
      <dgm:spPr/>
      <dgm:t>
        <a:bodyPr/>
        <a:lstStyle/>
        <a:p>
          <a:endParaRPr lang="en-US" sz="1600">
            <a:latin typeface="+mj-lt"/>
          </a:endParaRPr>
        </a:p>
      </dgm:t>
    </dgm:pt>
    <dgm:pt modelId="{C5569E4B-FADA-4384-980A-8F329AACE673}">
      <dgm:prSet custT="1"/>
      <dgm:spPr/>
      <dgm:t>
        <a:bodyPr/>
        <a:lstStyle/>
        <a:p>
          <a:r>
            <a:rPr lang="en-US" sz="1200" dirty="0">
              <a:latin typeface="+mj-lt"/>
            </a:rPr>
            <a:t>Introduction</a:t>
          </a:r>
        </a:p>
      </dgm:t>
    </dgm:pt>
    <dgm:pt modelId="{7A99A389-CA38-4966-86A9-1AAF60B6D6BB}" type="sibTrans" cxnId="{DF845484-9628-4EA6-882D-F38258F7B54E}">
      <dgm:prSet/>
      <dgm:spPr/>
      <dgm:t>
        <a:bodyPr/>
        <a:lstStyle/>
        <a:p>
          <a:endParaRPr lang="en-US" sz="1600">
            <a:latin typeface="+mj-lt"/>
          </a:endParaRPr>
        </a:p>
      </dgm:t>
    </dgm:pt>
    <dgm:pt modelId="{3653D420-8363-43FA-B693-47357519ABF6}" type="parTrans" cxnId="{DF845484-9628-4EA6-882D-F38258F7B54E}">
      <dgm:prSet/>
      <dgm:spPr/>
      <dgm:t>
        <a:bodyPr/>
        <a:lstStyle/>
        <a:p>
          <a:endParaRPr lang="en-US" sz="1600">
            <a:latin typeface="+mj-lt"/>
          </a:endParaRPr>
        </a:p>
      </dgm:t>
    </dgm:pt>
    <dgm:pt modelId="{114E2F2C-965D-4F27-B60A-49838851114C}" type="pres">
      <dgm:prSet presAssocID="{EAE00DD2-E275-4A60-B717-4E2EAA728B93}" presName="Name0" presStyleCnt="0">
        <dgm:presLayoutVars>
          <dgm:dir/>
          <dgm:animLvl val="lvl"/>
          <dgm:resizeHandles val="exact"/>
        </dgm:presLayoutVars>
      </dgm:prSet>
      <dgm:spPr/>
    </dgm:pt>
    <dgm:pt modelId="{9C52F363-2C23-4338-99D9-439BE5768D02}" type="pres">
      <dgm:prSet presAssocID="{C5569E4B-FADA-4384-980A-8F329AACE673}" presName="parTxOnly" presStyleLbl="node1" presStyleIdx="0" presStyleCnt="5">
        <dgm:presLayoutVars>
          <dgm:chMax val="0"/>
          <dgm:chPref val="0"/>
          <dgm:bulletEnabled val="1"/>
        </dgm:presLayoutVars>
      </dgm:prSet>
      <dgm:spPr/>
    </dgm:pt>
    <dgm:pt modelId="{1A10B321-4B88-47B4-9869-14E6392013C8}" type="pres">
      <dgm:prSet presAssocID="{7A99A389-CA38-4966-86A9-1AAF60B6D6BB}" presName="parTxOnlySpace" presStyleCnt="0"/>
      <dgm:spPr/>
    </dgm:pt>
    <dgm:pt modelId="{B0E112DD-BFB7-436C-8CE1-65EF2A78FB81}" type="pres">
      <dgm:prSet presAssocID="{A263DEBE-E31D-41B0-BD49-493872B34890}" presName="parTxOnly" presStyleLbl="node1" presStyleIdx="1" presStyleCnt="5" custScaleX="153725" custScaleY="138868" custLinFactX="-2223" custLinFactNeighborX="-100000" custLinFactNeighborY="1000">
        <dgm:presLayoutVars>
          <dgm:chMax val="0"/>
          <dgm:chPref val="0"/>
          <dgm:bulletEnabled val="1"/>
        </dgm:presLayoutVars>
      </dgm:prSet>
      <dgm:spPr/>
    </dgm:pt>
    <dgm:pt modelId="{412C7279-38B7-47F9-A252-172EC7A67E4A}" type="pres">
      <dgm:prSet presAssocID="{EEB23300-B908-4C4B-BEDB-EBCC193166A2}" presName="parTxOnlySpace" presStyleCnt="0"/>
      <dgm:spPr/>
    </dgm:pt>
    <dgm:pt modelId="{9BD84720-2479-4C6C-A1BD-1222953262D3}" type="pres">
      <dgm:prSet presAssocID="{DBD9E67F-62CD-4F47-AAEC-756E9F7A1A09}" presName="parTxOnly" presStyleLbl="node1" presStyleIdx="2" presStyleCnt="5">
        <dgm:presLayoutVars>
          <dgm:chMax val="0"/>
          <dgm:chPref val="0"/>
          <dgm:bulletEnabled val="1"/>
        </dgm:presLayoutVars>
      </dgm:prSet>
      <dgm:spPr/>
    </dgm:pt>
    <dgm:pt modelId="{7CDC7767-0D80-4A6E-807D-CAACE90CD6BE}" type="pres">
      <dgm:prSet presAssocID="{F9E89E7D-05FD-4CF3-BB0A-342A15148381}" presName="parTxOnlySpace" presStyleCnt="0"/>
      <dgm:spPr/>
    </dgm:pt>
    <dgm:pt modelId="{E60C91EE-319B-41DD-BE4C-039FA92AF00B}" type="pres">
      <dgm:prSet presAssocID="{3E5F4285-CCBA-4E9D-9D2D-9655BFC5E8E1}" presName="parTxOnly" presStyleLbl="node1" presStyleIdx="3" presStyleCnt="5" custScaleX="112725">
        <dgm:presLayoutVars>
          <dgm:chMax val="0"/>
          <dgm:chPref val="0"/>
          <dgm:bulletEnabled val="1"/>
        </dgm:presLayoutVars>
      </dgm:prSet>
      <dgm:spPr/>
    </dgm:pt>
    <dgm:pt modelId="{50504651-2FB2-4AE6-B639-36534189B384}" type="pres">
      <dgm:prSet presAssocID="{024CF009-1799-4CCB-BA2E-F3659C1CC5D7}" presName="parTxOnlySpace" presStyleCnt="0"/>
      <dgm:spPr/>
    </dgm:pt>
    <dgm:pt modelId="{EA1A9BF5-ACCD-499A-ACBD-31E668BBDFC0}" type="pres">
      <dgm:prSet presAssocID="{69DCE5C9-DBFB-4DDE-9FE9-D6846343E617}" presName="parTxOnly" presStyleLbl="node1" presStyleIdx="4" presStyleCnt="5" custScaleX="117438">
        <dgm:presLayoutVars>
          <dgm:chMax val="0"/>
          <dgm:chPref val="0"/>
          <dgm:bulletEnabled val="1"/>
        </dgm:presLayoutVars>
      </dgm:prSet>
      <dgm:spPr/>
    </dgm:pt>
  </dgm:ptLst>
  <dgm:cxnLst>
    <dgm:cxn modelId="{B8687A2E-FBFF-4BB9-94F7-F9284EBF73EE}" type="presOf" srcId="{69DCE5C9-DBFB-4DDE-9FE9-D6846343E617}" destId="{EA1A9BF5-ACCD-499A-ACBD-31E668BBDFC0}" srcOrd="0" destOrd="0" presId="urn:microsoft.com/office/officeart/2005/8/layout/chevron1"/>
    <dgm:cxn modelId="{CA9C7A33-E2DF-48E3-9474-ECD3DE690D62}" type="presOf" srcId="{EAE00DD2-E275-4A60-B717-4E2EAA728B93}" destId="{114E2F2C-965D-4F27-B60A-49838851114C}" srcOrd="0" destOrd="0" presId="urn:microsoft.com/office/officeart/2005/8/layout/chevron1"/>
    <dgm:cxn modelId="{B2399E63-78E9-4E49-83C5-F5A9DB0B4D69}" srcId="{EAE00DD2-E275-4A60-B717-4E2EAA728B93}" destId="{69DCE5C9-DBFB-4DDE-9FE9-D6846343E617}" srcOrd="4" destOrd="0" parTransId="{C17E11DC-D0DA-4D32-98D6-C12021C9D078}" sibTransId="{9FB5F32A-5D90-4971-ADC2-AF7FE63F2204}"/>
    <dgm:cxn modelId="{24227767-C304-44DD-B650-F6394EBBC87F}" type="presOf" srcId="{DBD9E67F-62CD-4F47-AAEC-756E9F7A1A09}" destId="{9BD84720-2479-4C6C-A1BD-1222953262D3}" srcOrd="0" destOrd="0" presId="urn:microsoft.com/office/officeart/2005/8/layout/chevron1"/>
    <dgm:cxn modelId="{F5FA4C4D-BE04-4CFA-9239-691D729E7DAF}" type="presOf" srcId="{A263DEBE-E31D-41B0-BD49-493872B34890}" destId="{B0E112DD-BFB7-436C-8CE1-65EF2A78FB81}" srcOrd="0" destOrd="0" presId="urn:microsoft.com/office/officeart/2005/8/layout/chevron1"/>
    <dgm:cxn modelId="{DF845484-9628-4EA6-882D-F38258F7B54E}" srcId="{EAE00DD2-E275-4A60-B717-4E2EAA728B93}" destId="{C5569E4B-FADA-4384-980A-8F329AACE673}" srcOrd="0" destOrd="0" parTransId="{3653D420-8363-43FA-B693-47357519ABF6}" sibTransId="{7A99A389-CA38-4966-86A9-1AAF60B6D6BB}"/>
    <dgm:cxn modelId="{8D61EDA0-E734-4731-A7F7-7F66C3ECDC04}" type="presOf" srcId="{C5569E4B-FADA-4384-980A-8F329AACE673}" destId="{9C52F363-2C23-4338-99D9-439BE5768D02}" srcOrd="0" destOrd="0" presId="urn:microsoft.com/office/officeart/2005/8/layout/chevron1"/>
    <dgm:cxn modelId="{15BC11D0-2D0C-4B33-81E5-5FB2687E7194}" srcId="{EAE00DD2-E275-4A60-B717-4E2EAA728B93}" destId="{3E5F4285-CCBA-4E9D-9D2D-9655BFC5E8E1}" srcOrd="3" destOrd="0" parTransId="{BB942738-92A4-4591-8B23-A830E6603E01}" sibTransId="{024CF009-1799-4CCB-BA2E-F3659C1CC5D7}"/>
    <dgm:cxn modelId="{E3A20BD2-1DBB-4644-870E-1A563BFEBFDD}" type="presOf" srcId="{3E5F4285-CCBA-4E9D-9D2D-9655BFC5E8E1}" destId="{E60C91EE-319B-41DD-BE4C-039FA92AF00B}" srcOrd="0" destOrd="0" presId="urn:microsoft.com/office/officeart/2005/8/layout/chevron1"/>
    <dgm:cxn modelId="{FB33D9E9-3CCA-441A-99F1-4DB2D6FFF6EA}" srcId="{EAE00DD2-E275-4A60-B717-4E2EAA728B93}" destId="{A263DEBE-E31D-41B0-BD49-493872B34890}" srcOrd="1" destOrd="0" parTransId="{F9F7C2E2-2A60-4182-AC79-7947FB5A215E}" sibTransId="{EEB23300-B908-4C4B-BEDB-EBCC193166A2}"/>
    <dgm:cxn modelId="{B63A4CFD-CF34-4948-B8C4-CBB784D348D8}" srcId="{EAE00DD2-E275-4A60-B717-4E2EAA728B93}" destId="{DBD9E67F-62CD-4F47-AAEC-756E9F7A1A09}" srcOrd="2" destOrd="0" parTransId="{9B3BD96C-44F2-4A38-832E-0D7B47B58D13}" sibTransId="{F9E89E7D-05FD-4CF3-BB0A-342A15148381}"/>
    <dgm:cxn modelId="{B1F1E419-DA6C-4530-96AC-3046D69F3E6E}" type="presParOf" srcId="{114E2F2C-965D-4F27-B60A-49838851114C}" destId="{9C52F363-2C23-4338-99D9-439BE5768D02}" srcOrd="0" destOrd="0" presId="urn:microsoft.com/office/officeart/2005/8/layout/chevron1"/>
    <dgm:cxn modelId="{CB22C43B-3A23-42E7-9638-C82E4739DA3F}" type="presParOf" srcId="{114E2F2C-965D-4F27-B60A-49838851114C}" destId="{1A10B321-4B88-47B4-9869-14E6392013C8}" srcOrd="1" destOrd="0" presId="urn:microsoft.com/office/officeart/2005/8/layout/chevron1"/>
    <dgm:cxn modelId="{57B0DED7-6080-443C-88D2-A7D711D38B91}" type="presParOf" srcId="{114E2F2C-965D-4F27-B60A-49838851114C}" destId="{B0E112DD-BFB7-436C-8CE1-65EF2A78FB81}" srcOrd="2" destOrd="0" presId="urn:microsoft.com/office/officeart/2005/8/layout/chevron1"/>
    <dgm:cxn modelId="{C8141F55-9C23-4190-9AD6-747CA8C1CCC9}" type="presParOf" srcId="{114E2F2C-965D-4F27-B60A-49838851114C}" destId="{412C7279-38B7-47F9-A252-172EC7A67E4A}" srcOrd="3" destOrd="0" presId="urn:microsoft.com/office/officeart/2005/8/layout/chevron1"/>
    <dgm:cxn modelId="{B918A7D9-2CA4-4DB3-B903-D59D7D4C3B28}" type="presParOf" srcId="{114E2F2C-965D-4F27-B60A-49838851114C}" destId="{9BD84720-2479-4C6C-A1BD-1222953262D3}" srcOrd="4" destOrd="0" presId="urn:microsoft.com/office/officeart/2005/8/layout/chevron1"/>
    <dgm:cxn modelId="{8ADDE6DF-DB6B-4E03-A3BB-7448E43CBC72}" type="presParOf" srcId="{114E2F2C-965D-4F27-B60A-49838851114C}" destId="{7CDC7767-0D80-4A6E-807D-CAACE90CD6BE}" srcOrd="5" destOrd="0" presId="urn:microsoft.com/office/officeart/2005/8/layout/chevron1"/>
    <dgm:cxn modelId="{4D6C0E61-3DD6-457D-9CF6-64E6E9D999E8}" type="presParOf" srcId="{114E2F2C-965D-4F27-B60A-49838851114C}" destId="{E60C91EE-319B-41DD-BE4C-039FA92AF00B}" srcOrd="6" destOrd="0" presId="urn:microsoft.com/office/officeart/2005/8/layout/chevron1"/>
    <dgm:cxn modelId="{D6F52E8C-905F-4532-96FC-ED8B9FDCB8E1}" type="presParOf" srcId="{114E2F2C-965D-4F27-B60A-49838851114C}" destId="{50504651-2FB2-4AE6-B639-36534189B384}" srcOrd="7" destOrd="0" presId="urn:microsoft.com/office/officeart/2005/8/layout/chevron1"/>
    <dgm:cxn modelId="{41B30246-EF64-4B5C-AC82-971504AA7ED3}" type="presParOf" srcId="{114E2F2C-965D-4F27-B60A-49838851114C}" destId="{EA1A9BF5-ACCD-499A-ACBD-31E668BBDFC0}"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6.xml><?xml version="1.0" encoding="utf-8"?>
<dgm:dataModel xmlns:dgm="http://schemas.openxmlformats.org/drawingml/2006/diagram" xmlns:a="http://schemas.openxmlformats.org/drawingml/2006/main">
  <dgm:ptLst>
    <dgm:pt modelId="{EAE00DD2-E275-4A60-B717-4E2EAA728B93}" type="doc">
      <dgm:prSet loTypeId="urn:microsoft.com/office/officeart/2005/8/layout/chevron1" loCatId="process" qsTypeId="urn:microsoft.com/office/officeart/2005/8/quickstyle/simple1" qsCatId="simple" csTypeId="urn:microsoft.com/office/officeart/2005/8/colors/accent5_2" csCatId="accent5" phldr="1"/>
      <dgm:spPr/>
    </dgm:pt>
    <dgm:pt modelId="{DBD9E67F-62CD-4F47-AAEC-756E9F7A1A09}">
      <dgm:prSet phldrT="[Text]" custT="1"/>
      <dgm:spPr/>
      <dgm:t>
        <a:bodyPr/>
        <a:lstStyle/>
        <a:p>
          <a:endParaRPr lang="en-US" sz="1200" dirty="0">
            <a:latin typeface="+mj-lt"/>
          </a:endParaRPr>
        </a:p>
        <a:p>
          <a:r>
            <a:rPr lang="en-US" sz="1200" dirty="0">
              <a:latin typeface="+mj-lt"/>
            </a:rPr>
            <a:t>Engineering </a:t>
          </a:r>
        </a:p>
        <a:p>
          <a:r>
            <a:rPr lang="en-US" sz="1200" dirty="0">
              <a:latin typeface="+mj-lt"/>
            </a:rPr>
            <a:t>Specifications</a:t>
          </a:r>
        </a:p>
        <a:p>
          <a:endParaRPr lang="en-US" sz="1200" dirty="0">
            <a:latin typeface="+mj-lt"/>
          </a:endParaRPr>
        </a:p>
      </dgm:t>
    </dgm:pt>
    <dgm:pt modelId="{9B3BD96C-44F2-4A38-832E-0D7B47B58D13}" type="parTrans" cxnId="{B63A4CFD-CF34-4948-B8C4-CBB784D348D8}">
      <dgm:prSet/>
      <dgm:spPr/>
      <dgm:t>
        <a:bodyPr/>
        <a:lstStyle/>
        <a:p>
          <a:endParaRPr lang="en-US" sz="1600">
            <a:latin typeface="+mj-lt"/>
          </a:endParaRPr>
        </a:p>
      </dgm:t>
    </dgm:pt>
    <dgm:pt modelId="{F9E89E7D-05FD-4CF3-BB0A-342A15148381}" type="sibTrans" cxnId="{B63A4CFD-CF34-4948-B8C4-CBB784D348D8}">
      <dgm:prSet/>
      <dgm:spPr/>
      <dgm:t>
        <a:bodyPr/>
        <a:lstStyle/>
        <a:p>
          <a:endParaRPr lang="en-US" sz="1600">
            <a:latin typeface="+mj-lt"/>
          </a:endParaRPr>
        </a:p>
      </dgm:t>
    </dgm:pt>
    <dgm:pt modelId="{3E5F4285-CCBA-4E9D-9D2D-9655BFC5E8E1}">
      <dgm:prSet phldrT="[Text]" custT="1"/>
      <dgm:spPr/>
      <dgm:t>
        <a:bodyPr/>
        <a:lstStyle/>
        <a:p>
          <a:r>
            <a:rPr lang="en-US" sz="1200" dirty="0">
              <a:latin typeface="+mj-lt"/>
            </a:rPr>
            <a:t>Manufacturing/ Testing/Safety</a:t>
          </a:r>
        </a:p>
      </dgm:t>
    </dgm:pt>
    <dgm:pt modelId="{BB942738-92A4-4591-8B23-A830E6603E01}" type="parTrans" cxnId="{15BC11D0-2D0C-4B33-81E5-5FB2687E7194}">
      <dgm:prSet/>
      <dgm:spPr/>
      <dgm:t>
        <a:bodyPr/>
        <a:lstStyle/>
        <a:p>
          <a:endParaRPr lang="en-US" sz="1600">
            <a:latin typeface="+mj-lt"/>
          </a:endParaRPr>
        </a:p>
      </dgm:t>
    </dgm:pt>
    <dgm:pt modelId="{024CF009-1799-4CCB-BA2E-F3659C1CC5D7}" type="sibTrans" cxnId="{15BC11D0-2D0C-4B33-81E5-5FB2687E7194}">
      <dgm:prSet/>
      <dgm:spPr/>
      <dgm:t>
        <a:bodyPr/>
        <a:lstStyle/>
        <a:p>
          <a:endParaRPr lang="en-US" sz="1600">
            <a:latin typeface="+mj-lt"/>
          </a:endParaRPr>
        </a:p>
      </dgm:t>
    </dgm:pt>
    <dgm:pt modelId="{69DCE5C9-DBFB-4DDE-9FE9-D6846343E617}">
      <dgm:prSet custT="1"/>
      <dgm:spPr/>
      <dgm:t>
        <a:bodyPr/>
        <a:lstStyle/>
        <a:p>
          <a:r>
            <a:rPr lang="en-US" sz="1400" dirty="0">
              <a:latin typeface="+mj-lt"/>
            </a:rPr>
            <a:t>Conclusions</a:t>
          </a:r>
        </a:p>
      </dgm:t>
    </dgm:pt>
    <dgm:pt modelId="{C17E11DC-D0DA-4D32-98D6-C12021C9D078}" type="parTrans" cxnId="{B2399E63-78E9-4E49-83C5-F5A9DB0B4D69}">
      <dgm:prSet/>
      <dgm:spPr/>
      <dgm:t>
        <a:bodyPr/>
        <a:lstStyle/>
        <a:p>
          <a:endParaRPr lang="en-US" sz="1600">
            <a:latin typeface="+mj-lt"/>
          </a:endParaRPr>
        </a:p>
      </dgm:t>
    </dgm:pt>
    <dgm:pt modelId="{9FB5F32A-5D90-4971-ADC2-AF7FE63F2204}" type="sibTrans" cxnId="{B2399E63-78E9-4E49-83C5-F5A9DB0B4D69}">
      <dgm:prSet/>
      <dgm:spPr/>
      <dgm:t>
        <a:bodyPr/>
        <a:lstStyle/>
        <a:p>
          <a:endParaRPr lang="en-US" sz="1600">
            <a:latin typeface="+mj-lt"/>
          </a:endParaRPr>
        </a:p>
      </dgm:t>
    </dgm:pt>
    <dgm:pt modelId="{A263DEBE-E31D-41B0-BD49-493872B34890}">
      <dgm:prSet phldrT="[Text]" custT="1"/>
      <dgm:spPr>
        <a:solidFill>
          <a:srgbClr val="99AFE7"/>
        </a:solidFill>
        <a:ln>
          <a:solidFill>
            <a:schemeClr val="bg2"/>
          </a:solidFill>
        </a:ln>
      </dgm:spPr>
      <dgm:t>
        <a:bodyPr/>
        <a:lstStyle/>
        <a:p>
          <a:endParaRPr lang="en-US" sz="1600" b="1" dirty="0">
            <a:solidFill>
              <a:schemeClr val="bg1"/>
            </a:solidFill>
            <a:effectLst>
              <a:outerShdw blurRad="38100" dist="38100" dir="2700000" algn="tl">
                <a:srgbClr val="000000">
                  <a:alpha val="43137"/>
                </a:srgbClr>
              </a:outerShdw>
            </a:effectLst>
            <a:latin typeface="+mj-lt"/>
          </a:endParaRPr>
        </a:p>
        <a:p>
          <a:r>
            <a:rPr lang="en-US" sz="1800" b="1" dirty="0">
              <a:solidFill>
                <a:schemeClr val="bg1"/>
              </a:solidFill>
              <a:effectLst>
                <a:outerShdw blurRad="38100" dist="38100" dir="2700000" algn="tl">
                  <a:srgbClr val="000000">
                    <a:alpha val="43137"/>
                  </a:srgbClr>
                </a:outerShdw>
              </a:effectLst>
              <a:latin typeface="+mj-lt"/>
            </a:rPr>
            <a:t>Design Synthesis</a:t>
          </a:r>
        </a:p>
        <a:p>
          <a:endParaRPr lang="en-US" sz="1700" b="1" dirty="0">
            <a:solidFill>
              <a:schemeClr val="bg1"/>
            </a:solidFill>
            <a:effectLst>
              <a:outerShdw blurRad="38100" dist="38100" dir="2700000" algn="tl">
                <a:srgbClr val="000000">
                  <a:alpha val="43137"/>
                </a:srgbClr>
              </a:outerShdw>
            </a:effectLst>
            <a:latin typeface="+mj-lt"/>
          </a:endParaRPr>
        </a:p>
      </dgm:t>
    </dgm:pt>
    <dgm:pt modelId="{EEB23300-B908-4C4B-BEDB-EBCC193166A2}" type="sibTrans" cxnId="{FB33D9E9-3CCA-441A-99F1-4DB2D6FFF6EA}">
      <dgm:prSet/>
      <dgm:spPr/>
      <dgm:t>
        <a:bodyPr/>
        <a:lstStyle/>
        <a:p>
          <a:endParaRPr lang="en-US" sz="1600">
            <a:latin typeface="+mj-lt"/>
          </a:endParaRPr>
        </a:p>
      </dgm:t>
    </dgm:pt>
    <dgm:pt modelId="{F9F7C2E2-2A60-4182-AC79-7947FB5A215E}" type="parTrans" cxnId="{FB33D9E9-3CCA-441A-99F1-4DB2D6FFF6EA}">
      <dgm:prSet/>
      <dgm:spPr/>
      <dgm:t>
        <a:bodyPr/>
        <a:lstStyle/>
        <a:p>
          <a:endParaRPr lang="en-US" sz="1600">
            <a:latin typeface="+mj-lt"/>
          </a:endParaRPr>
        </a:p>
      </dgm:t>
    </dgm:pt>
    <dgm:pt modelId="{C5569E4B-FADA-4384-980A-8F329AACE673}">
      <dgm:prSet custT="1"/>
      <dgm:spPr/>
      <dgm:t>
        <a:bodyPr/>
        <a:lstStyle/>
        <a:p>
          <a:r>
            <a:rPr lang="en-US" sz="1200" dirty="0">
              <a:latin typeface="+mj-lt"/>
            </a:rPr>
            <a:t>Introduction</a:t>
          </a:r>
        </a:p>
      </dgm:t>
    </dgm:pt>
    <dgm:pt modelId="{7A99A389-CA38-4966-86A9-1AAF60B6D6BB}" type="sibTrans" cxnId="{DF845484-9628-4EA6-882D-F38258F7B54E}">
      <dgm:prSet/>
      <dgm:spPr/>
      <dgm:t>
        <a:bodyPr/>
        <a:lstStyle/>
        <a:p>
          <a:endParaRPr lang="en-US" sz="1600">
            <a:latin typeface="+mj-lt"/>
          </a:endParaRPr>
        </a:p>
      </dgm:t>
    </dgm:pt>
    <dgm:pt modelId="{3653D420-8363-43FA-B693-47357519ABF6}" type="parTrans" cxnId="{DF845484-9628-4EA6-882D-F38258F7B54E}">
      <dgm:prSet/>
      <dgm:spPr/>
      <dgm:t>
        <a:bodyPr/>
        <a:lstStyle/>
        <a:p>
          <a:endParaRPr lang="en-US" sz="1600">
            <a:latin typeface="+mj-lt"/>
          </a:endParaRPr>
        </a:p>
      </dgm:t>
    </dgm:pt>
    <dgm:pt modelId="{114E2F2C-965D-4F27-B60A-49838851114C}" type="pres">
      <dgm:prSet presAssocID="{EAE00DD2-E275-4A60-B717-4E2EAA728B93}" presName="Name0" presStyleCnt="0">
        <dgm:presLayoutVars>
          <dgm:dir/>
          <dgm:animLvl val="lvl"/>
          <dgm:resizeHandles val="exact"/>
        </dgm:presLayoutVars>
      </dgm:prSet>
      <dgm:spPr/>
    </dgm:pt>
    <dgm:pt modelId="{9C52F363-2C23-4338-99D9-439BE5768D02}" type="pres">
      <dgm:prSet presAssocID="{C5569E4B-FADA-4384-980A-8F329AACE673}" presName="parTxOnly" presStyleLbl="node1" presStyleIdx="0" presStyleCnt="5">
        <dgm:presLayoutVars>
          <dgm:chMax val="0"/>
          <dgm:chPref val="0"/>
          <dgm:bulletEnabled val="1"/>
        </dgm:presLayoutVars>
      </dgm:prSet>
      <dgm:spPr/>
    </dgm:pt>
    <dgm:pt modelId="{1A10B321-4B88-47B4-9869-14E6392013C8}" type="pres">
      <dgm:prSet presAssocID="{7A99A389-CA38-4966-86A9-1AAF60B6D6BB}" presName="parTxOnlySpace" presStyleCnt="0"/>
      <dgm:spPr/>
    </dgm:pt>
    <dgm:pt modelId="{9BD84720-2479-4C6C-A1BD-1222953262D3}" type="pres">
      <dgm:prSet presAssocID="{DBD9E67F-62CD-4F47-AAEC-756E9F7A1A09}" presName="parTxOnly" presStyleLbl="node1" presStyleIdx="1" presStyleCnt="5" custScaleX="114813">
        <dgm:presLayoutVars>
          <dgm:chMax val="0"/>
          <dgm:chPref val="0"/>
          <dgm:bulletEnabled val="1"/>
        </dgm:presLayoutVars>
      </dgm:prSet>
      <dgm:spPr/>
    </dgm:pt>
    <dgm:pt modelId="{7CDC7767-0D80-4A6E-807D-CAACE90CD6BE}" type="pres">
      <dgm:prSet presAssocID="{F9E89E7D-05FD-4CF3-BB0A-342A15148381}" presName="parTxOnlySpace" presStyleCnt="0"/>
      <dgm:spPr/>
    </dgm:pt>
    <dgm:pt modelId="{B0E112DD-BFB7-436C-8CE1-65EF2A78FB81}" type="pres">
      <dgm:prSet presAssocID="{A263DEBE-E31D-41B0-BD49-493872B34890}" presName="parTxOnly" presStyleLbl="node1" presStyleIdx="2" presStyleCnt="5" custScaleX="154006" custScaleY="136151" custLinFactX="-2223" custLinFactNeighborX="-100000" custLinFactNeighborY="1000">
        <dgm:presLayoutVars>
          <dgm:chMax val="0"/>
          <dgm:chPref val="0"/>
          <dgm:bulletEnabled val="1"/>
        </dgm:presLayoutVars>
      </dgm:prSet>
      <dgm:spPr/>
    </dgm:pt>
    <dgm:pt modelId="{412C7279-38B7-47F9-A252-172EC7A67E4A}" type="pres">
      <dgm:prSet presAssocID="{EEB23300-B908-4C4B-BEDB-EBCC193166A2}" presName="parTxOnlySpace" presStyleCnt="0"/>
      <dgm:spPr/>
    </dgm:pt>
    <dgm:pt modelId="{E60C91EE-319B-41DD-BE4C-039FA92AF00B}" type="pres">
      <dgm:prSet presAssocID="{3E5F4285-CCBA-4E9D-9D2D-9655BFC5E8E1}" presName="parTxOnly" presStyleLbl="node1" presStyleIdx="3" presStyleCnt="5" custScaleX="112725">
        <dgm:presLayoutVars>
          <dgm:chMax val="0"/>
          <dgm:chPref val="0"/>
          <dgm:bulletEnabled val="1"/>
        </dgm:presLayoutVars>
      </dgm:prSet>
      <dgm:spPr/>
    </dgm:pt>
    <dgm:pt modelId="{50504651-2FB2-4AE6-B639-36534189B384}" type="pres">
      <dgm:prSet presAssocID="{024CF009-1799-4CCB-BA2E-F3659C1CC5D7}" presName="parTxOnlySpace" presStyleCnt="0"/>
      <dgm:spPr/>
    </dgm:pt>
    <dgm:pt modelId="{EA1A9BF5-ACCD-499A-ACBD-31E668BBDFC0}" type="pres">
      <dgm:prSet presAssocID="{69DCE5C9-DBFB-4DDE-9FE9-D6846343E617}" presName="parTxOnly" presStyleLbl="node1" presStyleIdx="4" presStyleCnt="5" custScaleX="117438">
        <dgm:presLayoutVars>
          <dgm:chMax val="0"/>
          <dgm:chPref val="0"/>
          <dgm:bulletEnabled val="1"/>
        </dgm:presLayoutVars>
      </dgm:prSet>
      <dgm:spPr/>
    </dgm:pt>
  </dgm:ptLst>
  <dgm:cxnLst>
    <dgm:cxn modelId="{CA778C31-D69F-44A6-B64F-A7FC54BA1FC9}" type="presOf" srcId="{C5569E4B-FADA-4384-980A-8F329AACE673}" destId="{9C52F363-2C23-4338-99D9-439BE5768D02}" srcOrd="0" destOrd="0" presId="urn:microsoft.com/office/officeart/2005/8/layout/chevron1"/>
    <dgm:cxn modelId="{CA9C7A33-E2DF-48E3-9474-ECD3DE690D62}" type="presOf" srcId="{EAE00DD2-E275-4A60-B717-4E2EAA728B93}" destId="{114E2F2C-965D-4F27-B60A-49838851114C}" srcOrd="0" destOrd="0" presId="urn:microsoft.com/office/officeart/2005/8/layout/chevron1"/>
    <dgm:cxn modelId="{CB6A8E35-D319-4DF3-8AD1-AAC05F7FD849}" type="presOf" srcId="{A263DEBE-E31D-41B0-BD49-493872B34890}" destId="{B0E112DD-BFB7-436C-8CE1-65EF2A78FB81}" srcOrd="0" destOrd="0" presId="urn:microsoft.com/office/officeart/2005/8/layout/chevron1"/>
    <dgm:cxn modelId="{B2399E63-78E9-4E49-83C5-F5A9DB0B4D69}" srcId="{EAE00DD2-E275-4A60-B717-4E2EAA728B93}" destId="{69DCE5C9-DBFB-4DDE-9FE9-D6846343E617}" srcOrd="4" destOrd="0" parTransId="{C17E11DC-D0DA-4D32-98D6-C12021C9D078}" sibTransId="{9FB5F32A-5D90-4971-ADC2-AF7FE63F2204}"/>
    <dgm:cxn modelId="{9C72B56B-0E27-4224-BF3F-3A2D7960BE7B}" type="presOf" srcId="{3E5F4285-CCBA-4E9D-9D2D-9655BFC5E8E1}" destId="{E60C91EE-319B-41DD-BE4C-039FA92AF00B}" srcOrd="0" destOrd="0" presId="urn:microsoft.com/office/officeart/2005/8/layout/chevron1"/>
    <dgm:cxn modelId="{DF845484-9628-4EA6-882D-F38258F7B54E}" srcId="{EAE00DD2-E275-4A60-B717-4E2EAA728B93}" destId="{C5569E4B-FADA-4384-980A-8F329AACE673}" srcOrd="0" destOrd="0" parTransId="{3653D420-8363-43FA-B693-47357519ABF6}" sibTransId="{7A99A389-CA38-4966-86A9-1AAF60B6D6BB}"/>
    <dgm:cxn modelId="{223CB8BB-FED6-4116-AC5F-01E731E7B098}" type="presOf" srcId="{DBD9E67F-62CD-4F47-AAEC-756E9F7A1A09}" destId="{9BD84720-2479-4C6C-A1BD-1222953262D3}" srcOrd="0" destOrd="0" presId="urn:microsoft.com/office/officeart/2005/8/layout/chevron1"/>
    <dgm:cxn modelId="{15BC11D0-2D0C-4B33-81E5-5FB2687E7194}" srcId="{EAE00DD2-E275-4A60-B717-4E2EAA728B93}" destId="{3E5F4285-CCBA-4E9D-9D2D-9655BFC5E8E1}" srcOrd="3" destOrd="0" parTransId="{BB942738-92A4-4591-8B23-A830E6603E01}" sibTransId="{024CF009-1799-4CCB-BA2E-F3659C1CC5D7}"/>
    <dgm:cxn modelId="{ACE8A0E6-37A3-4D66-A851-7603BE3CF17D}" type="presOf" srcId="{69DCE5C9-DBFB-4DDE-9FE9-D6846343E617}" destId="{EA1A9BF5-ACCD-499A-ACBD-31E668BBDFC0}" srcOrd="0" destOrd="0" presId="urn:microsoft.com/office/officeart/2005/8/layout/chevron1"/>
    <dgm:cxn modelId="{FB33D9E9-3CCA-441A-99F1-4DB2D6FFF6EA}" srcId="{EAE00DD2-E275-4A60-B717-4E2EAA728B93}" destId="{A263DEBE-E31D-41B0-BD49-493872B34890}" srcOrd="2" destOrd="0" parTransId="{F9F7C2E2-2A60-4182-AC79-7947FB5A215E}" sibTransId="{EEB23300-B908-4C4B-BEDB-EBCC193166A2}"/>
    <dgm:cxn modelId="{B63A4CFD-CF34-4948-B8C4-CBB784D348D8}" srcId="{EAE00DD2-E275-4A60-B717-4E2EAA728B93}" destId="{DBD9E67F-62CD-4F47-AAEC-756E9F7A1A09}" srcOrd="1" destOrd="0" parTransId="{9B3BD96C-44F2-4A38-832E-0D7B47B58D13}" sibTransId="{F9E89E7D-05FD-4CF3-BB0A-342A15148381}"/>
    <dgm:cxn modelId="{7DF37B8C-B434-4698-9482-77EF60A6B6F6}" type="presParOf" srcId="{114E2F2C-965D-4F27-B60A-49838851114C}" destId="{9C52F363-2C23-4338-99D9-439BE5768D02}" srcOrd="0" destOrd="0" presId="urn:microsoft.com/office/officeart/2005/8/layout/chevron1"/>
    <dgm:cxn modelId="{51848468-8ACE-4BAB-A19C-3767AEEB493F}" type="presParOf" srcId="{114E2F2C-965D-4F27-B60A-49838851114C}" destId="{1A10B321-4B88-47B4-9869-14E6392013C8}" srcOrd="1" destOrd="0" presId="urn:microsoft.com/office/officeart/2005/8/layout/chevron1"/>
    <dgm:cxn modelId="{E8395C2F-6657-47B9-A1E9-9ECE6A412B7F}" type="presParOf" srcId="{114E2F2C-965D-4F27-B60A-49838851114C}" destId="{9BD84720-2479-4C6C-A1BD-1222953262D3}" srcOrd="2" destOrd="0" presId="urn:microsoft.com/office/officeart/2005/8/layout/chevron1"/>
    <dgm:cxn modelId="{A79BF36C-4AF8-4E85-B0AE-375C1B8143BE}" type="presParOf" srcId="{114E2F2C-965D-4F27-B60A-49838851114C}" destId="{7CDC7767-0D80-4A6E-807D-CAACE90CD6BE}" srcOrd="3" destOrd="0" presId="urn:microsoft.com/office/officeart/2005/8/layout/chevron1"/>
    <dgm:cxn modelId="{503EA340-33B0-44F3-B629-F7379CBCF46F}" type="presParOf" srcId="{114E2F2C-965D-4F27-B60A-49838851114C}" destId="{B0E112DD-BFB7-436C-8CE1-65EF2A78FB81}" srcOrd="4" destOrd="0" presId="urn:microsoft.com/office/officeart/2005/8/layout/chevron1"/>
    <dgm:cxn modelId="{4D778A7B-06E4-482B-8EF7-61BE31AE09C9}" type="presParOf" srcId="{114E2F2C-965D-4F27-B60A-49838851114C}" destId="{412C7279-38B7-47F9-A252-172EC7A67E4A}" srcOrd="5" destOrd="0" presId="urn:microsoft.com/office/officeart/2005/8/layout/chevron1"/>
    <dgm:cxn modelId="{9A52FBBD-8076-4D58-9B2E-A554E1836CD3}" type="presParOf" srcId="{114E2F2C-965D-4F27-B60A-49838851114C}" destId="{E60C91EE-319B-41DD-BE4C-039FA92AF00B}" srcOrd="6" destOrd="0" presId="urn:microsoft.com/office/officeart/2005/8/layout/chevron1"/>
    <dgm:cxn modelId="{D4A01A48-D40D-4442-B128-238B82584C7D}" type="presParOf" srcId="{114E2F2C-965D-4F27-B60A-49838851114C}" destId="{50504651-2FB2-4AE6-B639-36534189B384}" srcOrd="7" destOrd="0" presId="urn:microsoft.com/office/officeart/2005/8/layout/chevron1"/>
    <dgm:cxn modelId="{4D874D5B-854E-4D83-A570-408063463EDD}" type="presParOf" srcId="{114E2F2C-965D-4F27-B60A-49838851114C}" destId="{EA1A9BF5-ACCD-499A-ACBD-31E668BBDFC0}" srcOrd="8"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17.xml><?xml version="1.0" encoding="utf-8"?>
<dgm:dataModel xmlns:dgm="http://schemas.openxmlformats.org/drawingml/2006/diagram" xmlns:a="http://schemas.openxmlformats.org/drawingml/2006/main">
  <dgm:ptLst>
    <dgm:pt modelId="{EAE00DD2-E275-4A60-B717-4E2EAA728B93}" type="doc">
      <dgm:prSet loTypeId="urn:microsoft.com/office/officeart/2005/8/layout/chevron1" loCatId="process" qsTypeId="urn:microsoft.com/office/officeart/2005/8/quickstyle/simple1" qsCatId="simple" csTypeId="urn:microsoft.com/office/officeart/2005/8/colors/accent5_2" csCatId="accent5" phldr="1"/>
      <dgm:spPr/>
    </dgm:pt>
    <dgm:pt modelId="{DBD9E67F-62CD-4F47-AAEC-756E9F7A1A09}">
      <dgm:prSet phldrT="[Text]" custT="1"/>
      <dgm:spPr/>
      <dgm:t>
        <a:bodyPr/>
        <a:lstStyle/>
        <a:p>
          <a:endParaRPr lang="en-US" sz="1200" dirty="0">
            <a:latin typeface="+mj-lt"/>
          </a:endParaRPr>
        </a:p>
        <a:p>
          <a:r>
            <a:rPr lang="en-US" sz="1200" dirty="0">
              <a:latin typeface="+mj-lt"/>
            </a:rPr>
            <a:t>Engineering </a:t>
          </a:r>
        </a:p>
        <a:p>
          <a:r>
            <a:rPr lang="en-US" sz="1200" dirty="0">
              <a:latin typeface="+mj-lt"/>
            </a:rPr>
            <a:t>Specifications</a:t>
          </a:r>
        </a:p>
        <a:p>
          <a:endParaRPr lang="en-US" sz="1200" dirty="0">
            <a:latin typeface="+mj-lt"/>
          </a:endParaRPr>
        </a:p>
      </dgm:t>
    </dgm:pt>
    <dgm:pt modelId="{9B3BD96C-44F2-4A38-832E-0D7B47B58D13}" type="parTrans" cxnId="{B63A4CFD-CF34-4948-B8C4-CBB784D348D8}">
      <dgm:prSet/>
      <dgm:spPr/>
      <dgm:t>
        <a:bodyPr/>
        <a:lstStyle/>
        <a:p>
          <a:endParaRPr lang="en-US" sz="1600">
            <a:latin typeface="+mj-lt"/>
          </a:endParaRPr>
        </a:p>
      </dgm:t>
    </dgm:pt>
    <dgm:pt modelId="{F9E89E7D-05FD-4CF3-BB0A-342A15148381}" type="sibTrans" cxnId="{B63A4CFD-CF34-4948-B8C4-CBB784D348D8}">
      <dgm:prSet/>
      <dgm:spPr/>
      <dgm:t>
        <a:bodyPr/>
        <a:lstStyle/>
        <a:p>
          <a:endParaRPr lang="en-US" sz="1600">
            <a:latin typeface="+mj-lt"/>
          </a:endParaRPr>
        </a:p>
      </dgm:t>
    </dgm:pt>
    <dgm:pt modelId="{3E5F4285-CCBA-4E9D-9D2D-9655BFC5E8E1}">
      <dgm:prSet phldrT="[Text]" custT="1"/>
      <dgm:spPr/>
      <dgm:t>
        <a:bodyPr/>
        <a:lstStyle/>
        <a:p>
          <a:r>
            <a:rPr lang="en-US" sz="1200" dirty="0">
              <a:latin typeface="+mj-lt"/>
            </a:rPr>
            <a:t>Manufacturing/ Testing/Safety</a:t>
          </a:r>
        </a:p>
      </dgm:t>
    </dgm:pt>
    <dgm:pt modelId="{BB942738-92A4-4591-8B23-A830E6603E01}" type="parTrans" cxnId="{15BC11D0-2D0C-4B33-81E5-5FB2687E7194}">
      <dgm:prSet/>
      <dgm:spPr/>
      <dgm:t>
        <a:bodyPr/>
        <a:lstStyle/>
        <a:p>
          <a:endParaRPr lang="en-US" sz="1600">
            <a:latin typeface="+mj-lt"/>
          </a:endParaRPr>
        </a:p>
      </dgm:t>
    </dgm:pt>
    <dgm:pt modelId="{024CF009-1799-4CCB-BA2E-F3659C1CC5D7}" type="sibTrans" cxnId="{15BC11D0-2D0C-4B33-81E5-5FB2687E7194}">
      <dgm:prSet/>
      <dgm:spPr/>
      <dgm:t>
        <a:bodyPr/>
        <a:lstStyle/>
        <a:p>
          <a:endParaRPr lang="en-US" sz="1600">
            <a:latin typeface="+mj-lt"/>
          </a:endParaRPr>
        </a:p>
      </dgm:t>
    </dgm:pt>
    <dgm:pt modelId="{69DCE5C9-DBFB-4DDE-9FE9-D6846343E617}">
      <dgm:prSet custT="1"/>
      <dgm:spPr/>
      <dgm:t>
        <a:bodyPr/>
        <a:lstStyle/>
        <a:p>
          <a:r>
            <a:rPr lang="en-US" sz="1400" dirty="0">
              <a:latin typeface="+mj-lt"/>
            </a:rPr>
            <a:t>Conclusions</a:t>
          </a:r>
        </a:p>
      </dgm:t>
    </dgm:pt>
    <dgm:pt modelId="{C17E11DC-D0DA-4D32-98D6-C12021C9D078}" type="parTrans" cxnId="{B2399E63-78E9-4E49-83C5-F5A9DB0B4D69}">
      <dgm:prSet/>
      <dgm:spPr/>
      <dgm:t>
        <a:bodyPr/>
        <a:lstStyle/>
        <a:p>
          <a:endParaRPr lang="en-US" sz="1600">
            <a:latin typeface="+mj-lt"/>
          </a:endParaRPr>
        </a:p>
      </dgm:t>
    </dgm:pt>
    <dgm:pt modelId="{9FB5F32A-5D90-4971-ADC2-AF7FE63F2204}" type="sibTrans" cxnId="{B2399E63-78E9-4E49-83C5-F5A9DB0B4D69}">
      <dgm:prSet/>
      <dgm:spPr/>
      <dgm:t>
        <a:bodyPr/>
        <a:lstStyle/>
        <a:p>
          <a:endParaRPr lang="en-US" sz="1600">
            <a:latin typeface="+mj-lt"/>
          </a:endParaRPr>
        </a:p>
      </dgm:t>
    </dgm:pt>
    <dgm:pt modelId="{A263DEBE-E31D-41B0-BD49-493872B34890}">
      <dgm:prSet phldrT="[Text]" custT="1"/>
      <dgm:spPr>
        <a:solidFill>
          <a:srgbClr val="99AFE7"/>
        </a:solidFill>
        <a:ln>
          <a:solidFill>
            <a:schemeClr val="bg2"/>
          </a:solidFill>
        </a:ln>
      </dgm:spPr>
      <dgm:t>
        <a:bodyPr/>
        <a:lstStyle/>
        <a:p>
          <a:endParaRPr lang="en-US" sz="1600" b="1" dirty="0">
            <a:solidFill>
              <a:schemeClr val="bg1"/>
            </a:solidFill>
            <a:effectLst>
              <a:outerShdw blurRad="38100" dist="38100" dir="2700000" algn="tl">
                <a:srgbClr val="000000">
                  <a:alpha val="43137"/>
                </a:srgbClr>
              </a:outerShdw>
            </a:effectLst>
            <a:latin typeface="+mj-lt"/>
          </a:endParaRPr>
        </a:p>
        <a:p>
          <a:r>
            <a:rPr lang="en-US" sz="1800" b="1" dirty="0">
              <a:solidFill>
                <a:schemeClr val="bg1"/>
              </a:solidFill>
              <a:effectLst>
                <a:outerShdw blurRad="38100" dist="38100" dir="2700000" algn="tl">
                  <a:srgbClr val="000000">
                    <a:alpha val="43137"/>
                  </a:srgbClr>
                </a:outerShdw>
              </a:effectLst>
              <a:latin typeface="+mj-lt"/>
            </a:rPr>
            <a:t>Design Synthesis</a:t>
          </a:r>
        </a:p>
        <a:p>
          <a:endParaRPr lang="en-US" sz="1700" b="1" dirty="0">
            <a:solidFill>
              <a:schemeClr val="bg1"/>
            </a:solidFill>
            <a:effectLst>
              <a:outerShdw blurRad="38100" dist="38100" dir="2700000" algn="tl">
                <a:srgbClr val="000000">
                  <a:alpha val="43137"/>
                </a:srgbClr>
              </a:outerShdw>
            </a:effectLst>
            <a:latin typeface="+mj-lt"/>
          </a:endParaRPr>
        </a:p>
      </dgm:t>
    </dgm:pt>
    <dgm:pt modelId="{EEB23300-B908-4C4B-BEDB-EBCC193166A2}" type="sibTrans" cxnId="{FB33D9E9-3CCA-441A-99F1-4DB2D6FFF6EA}">
      <dgm:prSet/>
      <dgm:spPr/>
      <dgm:t>
        <a:bodyPr/>
        <a:lstStyle/>
        <a:p>
          <a:endParaRPr lang="en-US" sz="1600">
            <a:latin typeface="+mj-lt"/>
          </a:endParaRPr>
        </a:p>
      </dgm:t>
    </dgm:pt>
    <dgm:pt modelId="{F9F7C2E2-2A60-4182-AC79-7947FB5A215E}" type="parTrans" cxnId="{FB33D9E9-3CCA-441A-99F1-4DB2D6FFF6EA}">
      <dgm:prSet/>
      <dgm:spPr/>
      <dgm:t>
        <a:bodyPr/>
        <a:lstStyle/>
        <a:p>
          <a:endParaRPr lang="en-US" sz="1600">
            <a:latin typeface="+mj-lt"/>
          </a:endParaRPr>
        </a:p>
      </dgm:t>
    </dgm:pt>
    <dgm:pt modelId="{C5569E4B-FADA-4384-980A-8F329AACE673}">
      <dgm:prSet custT="1"/>
      <dgm:spPr/>
      <dgm:t>
        <a:bodyPr/>
        <a:lstStyle/>
        <a:p>
          <a:r>
            <a:rPr lang="en-US" sz="1200" dirty="0">
              <a:latin typeface="+mj-lt"/>
            </a:rPr>
            <a:t>Introduction</a:t>
          </a:r>
        </a:p>
      </dgm:t>
    </dgm:pt>
    <dgm:pt modelId="{7A99A389-CA38-4966-86A9-1AAF60B6D6BB}" type="sibTrans" cxnId="{DF845484-9628-4EA6-882D-F38258F7B54E}">
      <dgm:prSet/>
      <dgm:spPr/>
      <dgm:t>
        <a:bodyPr/>
        <a:lstStyle/>
        <a:p>
          <a:endParaRPr lang="en-US" sz="1600">
            <a:latin typeface="+mj-lt"/>
          </a:endParaRPr>
        </a:p>
      </dgm:t>
    </dgm:pt>
    <dgm:pt modelId="{3653D420-8363-43FA-B693-47357519ABF6}" type="parTrans" cxnId="{DF845484-9628-4EA6-882D-F38258F7B54E}">
      <dgm:prSet/>
      <dgm:spPr/>
      <dgm:t>
        <a:bodyPr/>
        <a:lstStyle/>
        <a:p>
          <a:endParaRPr lang="en-US" sz="1600">
            <a:latin typeface="+mj-lt"/>
          </a:endParaRPr>
        </a:p>
      </dgm:t>
    </dgm:pt>
    <dgm:pt modelId="{114E2F2C-965D-4F27-B60A-49838851114C}" type="pres">
      <dgm:prSet presAssocID="{EAE00DD2-E275-4A60-B717-4E2EAA728B93}" presName="Name0" presStyleCnt="0">
        <dgm:presLayoutVars>
          <dgm:dir/>
          <dgm:animLvl val="lvl"/>
          <dgm:resizeHandles val="exact"/>
        </dgm:presLayoutVars>
      </dgm:prSet>
      <dgm:spPr/>
    </dgm:pt>
    <dgm:pt modelId="{9C52F363-2C23-4338-99D9-439BE5768D02}" type="pres">
      <dgm:prSet presAssocID="{C5569E4B-FADA-4384-980A-8F329AACE673}" presName="parTxOnly" presStyleLbl="node1" presStyleIdx="0" presStyleCnt="5">
        <dgm:presLayoutVars>
          <dgm:chMax val="0"/>
          <dgm:chPref val="0"/>
          <dgm:bulletEnabled val="1"/>
        </dgm:presLayoutVars>
      </dgm:prSet>
      <dgm:spPr/>
    </dgm:pt>
    <dgm:pt modelId="{1A10B321-4B88-47B4-9869-14E6392013C8}" type="pres">
      <dgm:prSet presAssocID="{7A99A389-CA38-4966-86A9-1AAF60B6D6BB}" presName="parTxOnlySpace" presStyleCnt="0"/>
      <dgm:spPr/>
    </dgm:pt>
    <dgm:pt modelId="{9BD84720-2479-4C6C-A1BD-1222953262D3}" type="pres">
      <dgm:prSet presAssocID="{DBD9E67F-62CD-4F47-AAEC-756E9F7A1A09}" presName="parTxOnly" presStyleLbl="node1" presStyleIdx="1" presStyleCnt="5" custScaleX="114813">
        <dgm:presLayoutVars>
          <dgm:chMax val="0"/>
          <dgm:chPref val="0"/>
          <dgm:bulletEnabled val="1"/>
        </dgm:presLayoutVars>
      </dgm:prSet>
      <dgm:spPr/>
    </dgm:pt>
    <dgm:pt modelId="{7CDC7767-0D80-4A6E-807D-CAACE90CD6BE}" type="pres">
      <dgm:prSet presAssocID="{F9E89E7D-05FD-4CF3-BB0A-342A15148381}" presName="parTxOnlySpace" presStyleCnt="0"/>
      <dgm:spPr/>
    </dgm:pt>
    <dgm:pt modelId="{B0E112DD-BFB7-436C-8CE1-65EF2A78FB81}" type="pres">
      <dgm:prSet presAssocID="{A263DEBE-E31D-41B0-BD49-493872B34890}" presName="parTxOnly" presStyleLbl="node1" presStyleIdx="2" presStyleCnt="5" custScaleX="154006" custScaleY="136151" custLinFactX="-2223" custLinFactNeighborX="-100000" custLinFactNeighborY="1000">
        <dgm:presLayoutVars>
          <dgm:chMax val="0"/>
          <dgm:chPref val="0"/>
          <dgm:bulletEnabled val="1"/>
        </dgm:presLayoutVars>
      </dgm:prSet>
      <dgm:spPr/>
    </dgm:pt>
    <dgm:pt modelId="{412C7279-38B7-47F9-A252-172EC7A67E4A}" type="pres">
      <dgm:prSet presAssocID="{EEB23300-B908-4C4B-BEDB-EBCC193166A2}" presName="parTxOnlySpace" presStyleCnt="0"/>
      <dgm:spPr/>
    </dgm:pt>
    <dgm:pt modelId="{E60C91EE-319B-41DD-BE4C-039FA92AF00B}" type="pres">
      <dgm:prSet presAssocID="{3E5F4285-CCBA-4E9D-9D2D-9655BFC5E8E1}" presName="parTxOnly" presStyleLbl="node1" presStyleIdx="3" presStyleCnt="5" custScaleX="112725">
        <dgm:presLayoutVars>
          <dgm:chMax val="0"/>
          <dgm:chPref val="0"/>
          <dgm:bulletEnabled val="1"/>
        </dgm:presLayoutVars>
      </dgm:prSet>
      <dgm:spPr/>
    </dgm:pt>
    <dgm:pt modelId="{50504651-2FB2-4AE6-B639-36534189B384}" type="pres">
      <dgm:prSet presAssocID="{024CF009-1799-4CCB-BA2E-F3659C1CC5D7}" presName="parTxOnlySpace" presStyleCnt="0"/>
      <dgm:spPr/>
    </dgm:pt>
    <dgm:pt modelId="{EA1A9BF5-ACCD-499A-ACBD-31E668BBDFC0}" type="pres">
      <dgm:prSet presAssocID="{69DCE5C9-DBFB-4DDE-9FE9-D6846343E617}" presName="parTxOnly" presStyleLbl="node1" presStyleIdx="4" presStyleCnt="5" custScaleX="117438">
        <dgm:presLayoutVars>
          <dgm:chMax val="0"/>
          <dgm:chPref val="0"/>
          <dgm:bulletEnabled val="1"/>
        </dgm:presLayoutVars>
      </dgm:prSet>
      <dgm:spPr/>
    </dgm:pt>
  </dgm:ptLst>
  <dgm:cxnLst>
    <dgm:cxn modelId="{CA778C31-D69F-44A6-B64F-A7FC54BA1FC9}" type="presOf" srcId="{C5569E4B-FADA-4384-980A-8F329AACE673}" destId="{9C52F363-2C23-4338-99D9-439BE5768D02}" srcOrd="0" destOrd="0" presId="urn:microsoft.com/office/officeart/2005/8/layout/chevron1"/>
    <dgm:cxn modelId="{CA9C7A33-E2DF-48E3-9474-ECD3DE690D62}" type="presOf" srcId="{EAE00DD2-E275-4A60-B717-4E2EAA728B93}" destId="{114E2F2C-965D-4F27-B60A-49838851114C}" srcOrd="0" destOrd="0" presId="urn:microsoft.com/office/officeart/2005/8/layout/chevron1"/>
    <dgm:cxn modelId="{CB6A8E35-D319-4DF3-8AD1-AAC05F7FD849}" type="presOf" srcId="{A263DEBE-E31D-41B0-BD49-493872B34890}" destId="{B0E112DD-BFB7-436C-8CE1-65EF2A78FB81}" srcOrd="0" destOrd="0" presId="urn:microsoft.com/office/officeart/2005/8/layout/chevron1"/>
    <dgm:cxn modelId="{B2399E63-78E9-4E49-83C5-F5A9DB0B4D69}" srcId="{EAE00DD2-E275-4A60-B717-4E2EAA728B93}" destId="{69DCE5C9-DBFB-4DDE-9FE9-D6846343E617}" srcOrd="4" destOrd="0" parTransId="{C17E11DC-D0DA-4D32-98D6-C12021C9D078}" sibTransId="{9FB5F32A-5D90-4971-ADC2-AF7FE63F2204}"/>
    <dgm:cxn modelId="{9C72B56B-0E27-4224-BF3F-3A2D7960BE7B}" type="presOf" srcId="{3E5F4285-CCBA-4E9D-9D2D-9655BFC5E8E1}" destId="{E60C91EE-319B-41DD-BE4C-039FA92AF00B}" srcOrd="0" destOrd="0" presId="urn:microsoft.com/office/officeart/2005/8/layout/chevron1"/>
    <dgm:cxn modelId="{DF845484-9628-4EA6-882D-F38258F7B54E}" srcId="{EAE00DD2-E275-4A60-B717-4E2EAA728B93}" destId="{C5569E4B-FADA-4384-980A-8F329AACE673}" srcOrd="0" destOrd="0" parTransId="{3653D420-8363-43FA-B693-47357519ABF6}" sibTransId="{7A99A389-CA38-4966-86A9-1AAF60B6D6BB}"/>
    <dgm:cxn modelId="{223CB8BB-FED6-4116-AC5F-01E731E7B098}" type="presOf" srcId="{DBD9E67F-62CD-4F47-AAEC-756E9F7A1A09}" destId="{9BD84720-2479-4C6C-A1BD-1222953262D3}" srcOrd="0" destOrd="0" presId="urn:microsoft.com/office/officeart/2005/8/layout/chevron1"/>
    <dgm:cxn modelId="{15BC11D0-2D0C-4B33-81E5-5FB2687E7194}" srcId="{EAE00DD2-E275-4A60-B717-4E2EAA728B93}" destId="{3E5F4285-CCBA-4E9D-9D2D-9655BFC5E8E1}" srcOrd="3" destOrd="0" parTransId="{BB942738-92A4-4591-8B23-A830E6603E01}" sibTransId="{024CF009-1799-4CCB-BA2E-F3659C1CC5D7}"/>
    <dgm:cxn modelId="{ACE8A0E6-37A3-4D66-A851-7603BE3CF17D}" type="presOf" srcId="{69DCE5C9-DBFB-4DDE-9FE9-D6846343E617}" destId="{EA1A9BF5-ACCD-499A-ACBD-31E668BBDFC0}" srcOrd="0" destOrd="0" presId="urn:microsoft.com/office/officeart/2005/8/layout/chevron1"/>
    <dgm:cxn modelId="{FB33D9E9-3CCA-441A-99F1-4DB2D6FFF6EA}" srcId="{EAE00DD2-E275-4A60-B717-4E2EAA728B93}" destId="{A263DEBE-E31D-41B0-BD49-493872B34890}" srcOrd="2" destOrd="0" parTransId="{F9F7C2E2-2A60-4182-AC79-7947FB5A215E}" sibTransId="{EEB23300-B908-4C4B-BEDB-EBCC193166A2}"/>
    <dgm:cxn modelId="{B63A4CFD-CF34-4948-B8C4-CBB784D348D8}" srcId="{EAE00DD2-E275-4A60-B717-4E2EAA728B93}" destId="{DBD9E67F-62CD-4F47-AAEC-756E9F7A1A09}" srcOrd="1" destOrd="0" parTransId="{9B3BD96C-44F2-4A38-832E-0D7B47B58D13}" sibTransId="{F9E89E7D-05FD-4CF3-BB0A-342A15148381}"/>
    <dgm:cxn modelId="{7DF37B8C-B434-4698-9482-77EF60A6B6F6}" type="presParOf" srcId="{114E2F2C-965D-4F27-B60A-49838851114C}" destId="{9C52F363-2C23-4338-99D9-439BE5768D02}" srcOrd="0" destOrd="0" presId="urn:microsoft.com/office/officeart/2005/8/layout/chevron1"/>
    <dgm:cxn modelId="{51848468-8ACE-4BAB-A19C-3767AEEB493F}" type="presParOf" srcId="{114E2F2C-965D-4F27-B60A-49838851114C}" destId="{1A10B321-4B88-47B4-9869-14E6392013C8}" srcOrd="1" destOrd="0" presId="urn:microsoft.com/office/officeart/2005/8/layout/chevron1"/>
    <dgm:cxn modelId="{E8395C2F-6657-47B9-A1E9-9ECE6A412B7F}" type="presParOf" srcId="{114E2F2C-965D-4F27-B60A-49838851114C}" destId="{9BD84720-2479-4C6C-A1BD-1222953262D3}" srcOrd="2" destOrd="0" presId="urn:microsoft.com/office/officeart/2005/8/layout/chevron1"/>
    <dgm:cxn modelId="{A79BF36C-4AF8-4E85-B0AE-375C1B8143BE}" type="presParOf" srcId="{114E2F2C-965D-4F27-B60A-49838851114C}" destId="{7CDC7767-0D80-4A6E-807D-CAACE90CD6BE}" srcOrd="3" destOrd="0" presId="urn:microsoft.com/office/officeart/2005/8/layout/chevron1"/>
    <dgm:cxn modelId="{503EA340-33B0-44F3-B629-F7379CBCF46F}" type="presParOf" srcId="{114E2F2C-965D-4F27-B60A-49838851114C}" destId="{B0E112DD-BFB7-436C-8CE1-65EF2A78FB81}" srcOrd="4" destOrd="0" presId="urn:microsoft.com/office/officeart/2005/8/layout/chevron1"/>
    <dgm:cxn modelId="{4D778A7B-06E4-482B-8EF7-61BE31AE09C9}" type="presParOf" srcId="{114E2F2C-965D-4F27-B60A-49838851114C}" destId="{412C7279-38B7-47F9-A252-172EC7A67E4A}" srcOrd="5" destOrd="0" presId="urn:microsoft.com/office/officeart/2005/8/layout/chevron1"/>
    <dgm:cxn modelId="{9A52FBBD-8076-4D58-9B2E-A554E1836CD3}" type="presParOf" srcId="{114E2F2C-965D-4F27-B60A-49838851114C}" destId="{E60C91EE-319B-41DD-BE4C-039FA92AF00B}" srcOrd="6" destOrd="0" presId="urn:microsoft.com/office/officeart/2005/8/layout/chevron1"/>
    <dgm:cxn modelId="{D4A01A48-D40D-4442-B128-238B82584C7D}" type="presParOf" srcId="{114E2F2C-965D-4F27-B60A-49838851114C}" destId="{50504651-2FB2-4AE6-B639-36534189B384}" srcOrd="7" destOrd="0" presId="urn:microsoft.com/office/officeart/2005/8/layout/chevron1"/>
    <dgm:cxn modelId="{4D874D5B-854E-4D83-A570-408063463EDD}" type="presParOf" srcId="{114E2F2C-965D-4F27-B60A-49838851114C}" destId="{EA1A9BF5-ACCD-499A-ACBD-31E668BBDFC0}" srcOrd="8" destOrd="0" presId="urn:microsoft.com/office/officeart/2005/8/layout/chevron1"/>
  </dgm:cxnLst>
  <dgm:bg/>
  <dgm:whole/>
  <dgm:extLst>
    <a:ext uri="http://schemas.microsoft.com/office/drawing/2008/diagram">
      <dsp:dataModelExt xmlns:dsp="http://schemas.microsoft.com/office/drawing/2008/diagram" relId="rId15" minVer="http://schemas.openxmlformats.org/drawingml/2006/diagram"/>
    </a:ext>
    <a:ext uri="{C62137D5-CB1D-491B-B009-E17868A290BF}">
      <dgm14:recolorImg xmlns:dgm14="http://schemas.microsoft.com/office/drawing/2010/diagram" val="1"/>
    </a:ext>
  </dgm:extLst>
</dgm:dataModel>
</file>

<file path=ppt/diagrams/data18.xml><?xml version="1.0" encoding="utf-8"?>
<dgm:dataModel xmlns:dgm="http://schemas.openxmlformats.org/drawingml/2006/diagram" xmlns:a="http://schemas.openxmlformats.org/drawingml/2006/main">
  <dgm:ptLst>
    <dgm:pt modelId="{EAE00DD2-E275-4A60-B717-4E2EAA728B93}" type="doc">
      <dgm:prSet loTypeId="urn:microsoft.com/office/officeart/2005/8/layout/chevron1" loCatId="process" qsTypeId="urn:microsoft.com/office/officeart/2005/8/quickstyle/simple1" qsCatId="simple" csTypeId="urn:microsoft.com/office/officeart/2005/8/colors/accent5_2" csCatId="accent5" phldr="1"/>
      <dgm:spPr/>
    </dgm:pt>
    <dgm:pt modelId="{DBD9E67F-62CD-4F47-AAEC-756E9F7A1A09}">
      <dgm:prSet phldrT="[Text]" custT="1"/>
      <dgm:spPr/>
      <dgm:t>
        <a:bodyPr/>
        <a:lstStyle/>
        <a:p>
          <a:endParaRPr lang="en-US" sz="1200" dirty="0">
            <a:latin typeface="+mj-lt"/>
          </a:endParaRPr>
        </a:p>
        <a:p>
          <a:r>
            <a:rPr lang="en-US" sz="1200" dirty="0">
              <a:latin typeface="+mj-lt"/>
            </a:rPr>
            <a:t>Engineering </a:t>
          </a:r>
        </a:p>
        <a:p>
          <a:r>
            <a:rPr lang="en-US" sz="1200" dirty="0">
              <a:latin typeface="+mj-lt"/>
            </a:rPr>
            <a:t>Specifications</a:t>
          </a:r>
        </a:p>
        <a:p>
          <a:endParaRPr lang="en-US" sz="1200" dirty="0">
            <a:latin typeface="+mj-lt"/>
          </a:endParaRPr>
        </a:p>
      </dgm:t>
    </dgm:pt>
    <dgm:pt modelId="{9B3BD96C-44F2-4A38-832E-0D7B47B58D13}" type="parTrans" cxnId="{B63A4CFD-CF34-4948-B8C4-CBB784D348D8}">
      <dgm:prSet/>
      <dgm:spPr/>
      <dgm:t>
        <a:bodyPr/>
        <a:lstStyle/>
        <a:p>
          <a:endParaRPr lang="en-US" sz="1600">
            <a:latin typeface="+mj-lt"/>
          </a:endParaRPr>
        </a:p>
      </dgm:t>
    </dgm:pt>
    <dgm:pt modelId="{F9E89E7D-05FD-4CF3-BB0A-342A15148381}" type="sibTrans" cxnId="{B63A4CFD-CF34-4948-B8C4-CBB784D348D8}">
      <dgm:prSet/>
      <dgm:spPr/>
      <dgm:t>
        <a:bodyPr/>
        <a:lstStyle/>
        <a:p>
          <a:endParaRPr lang="en-US" sz="1600">
            <a:latin typeface="+mj-lt"/>
          </a:endParaRPr>
        </a:p>
      </dgm:t>
    </dgm:pt>
    <dgm:pt modelId="{3E5F4285-CCBA-4E9D-9D2D-9655BFC5E8E1}">
      <dgm:prSet phldrT="[Text]" custT="1"/>
      <dgm:spPr/>
      <dgm:t>
        <a:bodyPr/>
        <a:lstStyle/>
        <a:p>
          <a:r>
            <a:rPr lang="en-US" sz="1200" dirty="0">
              <a:latin typeface="+mj-lt"/>
            </a:rPr>
            <a:t>Manufacturing/ Testing/Safety</a:t>
          </a:r>
        </a:p>
      </dgm:t>
    </dgm:pt>
    <dgm:pt modelId="{BB942738-92A4-4591-8B23-A830E6603E01}" type="parTrans" cxnId="{15BC11D0-2D0C-4B33-81E5-5FB2687E7194}">
      <dgm:prSet/>
      <dgm:spPr/>
      <dgm:t>
        <a:bodyPr/>
        <a:lstStyle/>
        <a:p>
          <a:endParaRPr lang="en-US" sz="1600">
            <a:latin typeface="+mj-lt"/>
          </a:endParaRPr>
        </a:p>
      </dgm:t>
    </dgm:pt>
    <dgm:pt modelId="{024CF009-1799-4CCB-BA2E-F3659C1CC5D7}" type="sibTrans" cxnId="{15BC11D0-2D0C-4B33-81E5-5FB2687E7194}">
      <dgm:prSet/>
      <dgm:spPr/>
      <dgm:t>
        <a:bodyPr/>
        <a:lstStyle/>
        <a:p>
          <a:endParaRPr lang="en-US" sz="1600">
            <a:latin typeface="+mj-lt"/>
          </a:endParaRPr>
        </a:p>
      </dgm:t>
    </dgm:pt>
    <dgm:pt modelId="{69DCE5C9-DBFB-4DDE-9FE9-D6846343E617}">
      <dgm:prSet custT="1"/>
      <dgm:spPr/>
      <dgm:t>
        <a:bodyPr/>
        <a:lstStyle/>
        <a:p>
          <a:r>
            <a:rPr lang="en-US" sz="1400" dirty="0">
              <a:latin typeface="+mj-lt"/>
            </a:rPr>
            <a:t>Conclusions</a:t>
          </a:r>
        </a:p>
      </dgm:t>
    </dgm:pt>
    <dgm:pt modelId="{C17E11DC-D0DA-4D32-98D6-C12021C9D078}" type="parTrans" cxnId="{B2399E63-78E9-4E49-83C5-F5A9DB0B4D69}">
      <dgm:prSet/>
      <dgm:spPr/>
      <dgm:t>
        <a:bodyPr/>
        <a:lstStyle/>
        <a:p>
          <a:endParaRPr lang="en-US" sz="1600">
            <a:latin typeface="+mj-lt"/>
          </a:endParaRPr>
        </a:p>
      </dgm:t>
    </dgm:pt>
    <dgm:pt modelId="{9FB5F32A-5D90-4971-ADC2-AF7FE63F2204}" type="sibTrans" cxnId="{B2399E63-78E9-4E49-83C5-F5A9DB0B4D69}">
      <dgm:prSet/>
      <dgm:spPr/>
      <dgm:t>
        <a:bodyPr/>
        <a:lstStyle/>
        <a:p>
          <a:endParaRPr lang="en-US" sz="1600">
            <a:latin typeface="+mj-lt"/>
          </a:endParaRPr>
        </a:p>
      </dgm:t>
    </dgm:pt>
    <dgm:pt modelId="{A263DEBE-E31D-41B0-BD49-493872B34890}">
      <dgm:prSet phldrT="[Text]" custT="1"/>
      <dgm:spPr>
        <a:solidFill>
          <a:srgbClr val="99AFE7"/>
        </a:solidFill>
        <a:ln>
          <a:solidFill>
            <a:schemeClr val="bg2"/>
          </a:solidFill>
        </a:ln>
      </dgm:spPr>
      <dgm:t>
        <a:bodyPr/>
        <a:lstStyle/>
        <a:p>
          <a:endParaRPr lang="en-US" sz="1600" b="1" dirty="0">
            <a:solidFill>
              <a:schemeClr val="bg1"/>
            </a:solidFill>
            <a:effectLst>
              <a:outerShdw blurRad="38100" dist="38100" dir="2700000" algn="tl">
                <a:srgbClr val="000000">
                  <a:alpha val="43137"/>
                </a:srgbClr>
              </a:outerShdw>
            </a:effectLst>
            <a:latin typeface="+mj-lt"/>
          </a:endParaRPr>
        </a:p>
        <a:p>
          <a:r>
            <a:rPr lang="en-US" sz="1800" b="1" dirty="0">
              <a:solidFill>
                <a:schemeClr val="bg1"/>
              </a:solidFill>
              <a:effectLst>
                <a:outerShdw blurRad="38100" dist="38100" dir="2700000" algn="tl">
                  <a:srgbClr val="000000">
                    <a:alpha val="43137"/>
                  </a:srgbClr>
                </a:outerShdw>
              </a:effectLst>
              <a:latin typeface="+mj-lt"/>
            </a:rPr>
            <a:t>Design Synthesis</a:t>
          </a:r>
        </a:p>
        <a:p>
          <a:endParaRPr lang="en-US" sz="1700" b="1" dirty="0">
            <a:solidFill>
              <a:schemeClr val="bg1"/>
            </a:solidFill>
            <a:effectLst>
              <a:outerShdw blurRad="38100" dist="38100" dir="2700000" algn="tl">
                <a:srgbClr val="000000">
                  <a:alpha val="43137"/>
                </a:srgbClr>
              </a:outerShdw>
            </a:effectLst>
            <a:latin typeface="+mj-lt"/>
          </a:endParaRPr>
        </a:p>
      </dgm:t>
    </dgm:pt>
    <dgm:pt modelId="{EEB23300-B908-4C4B-BEDB-EBCC193166A2}" type="sibTrans" cxnId="{FB33D9E9-3CCA-441A-99F1-4DB2D6FFF6EA}">
      <dgm:prSet/>
      <dgm:spPr/>
      <dgm:t>
        <a:bodyPr/>
        <a:lstStyle/>
        <a:p>
          <a:endParaRPr lang="en-US" sz="1600">
            <a:latin typeface="+mj-lt"/>
          </a:endParaRPr>
        </a:p>
      </dgm:t>
    </dgm:pt>
    <dgm:pt modelId="{F9F7C2E2-2A60-4182-AC79-7947FB5A215E}" type="parTrans" cxnId="{FB33D9E9-3CCA-441A-99F1-4DB2D6FFF6EA}">
      <dgm:prSet/>
      <dgm:spPr/>
      <dgm:t>
        <a:bodyPr/>
        <a:lstStyle/>
        <a:p>
          <a:endParaRPr lang="en-US" sz="1600">
            <a:latin typeface="+mj-lt"/>
          </a:endParaRPr>
        </a:p>
      </dgm:t>
    </dgm:pt>
    <dgm:pt modelId="{C5569E4B-FADA-4384-980A-8F329AACE673}">
      <dgm:prSet custT="1"/>
      <dgm:spPr/>
      <dgm:t>
        <a:bodyPr/>
        <a:lstStyle/>
        <a:p>
          <a:r>
            <a:rPr lang="en-US" sz="1200" dirty="0">
              <a:latin typeface="+mj-lt"/>
            </a:rPr>
            <a:t>Introduction</a:t>
          </a:r>
        </a:p>
      </dgm:t>
    </dgm:pt>
    <dgm:pt modelId="{7A99A389-CA38-4966-86A9-1AAF60B6D6BB}" type="sibTrans" cxnId="{DF845484-9628-4EA6-882D-F38258F7B54E}">
      <dgm:prSet/>
      <dgm:spPr/>
      <dgm:t>
        <a:bodyPr/>
        <a:lstStyle/>
        <a:p>
          <a:endParaRPr lang="en-US" sz="1600">
            <a:latin typeface="+mj-lt"/>
          </a:endParaRPr>
        </a:p>
      </dgm:t>
    </dgm:pt>
    <dgm:pt modelId="{3653D420-8363-43FA-B693-47357519ABF6}" type="parTrans" cxnId="{DF845484-9628-4EA6-882D-F38258F7B54E}">
      <dgm:prSet/>
      <dgm:spPr/>
      <dgm:t>
        <a:bodyPr/>
        <a:lstStyle/>
        <a:p>
          <a:endParaRPr lang="en-US" sz="1600">
            <a:latin typeface="+mj-lt"/>
          </a:endParaRPr>
        </a:p>
      </dgm:t>
    </dgm:pt>
    <dgm:pt modelId="{114E2F2C-965D-4F27-B60A-49838851114C}" type="pres">
      <dgm:prSet presAssocID="{EAE00DD2-E275-4A60-B717-4E2EAA728B93}" presName="Name0" presStyleCnt="0">
        <dgm:presLayoutVars>
          <dgm:dir/>
          <dgm:animLvl val="lvl"/>
          <dgm:resizeHandles val="exact"/>
        </dgm:presLayoutVars>
      </dgm:prSet>
      <dgm:spPr/>
    </dgm:pt>
    <dgm:pt modelId="{9C52F363-2C23-4338-99D9-439BE5768D02}" type="pres">
      <dgm:prSet presAssocID="{C5569E4B-FADA-4384-980A-8F329AACE673}" presName="parTxOnly" presStyleLbl="node1" presStyleIdx="0" presStyleCnt="5">
        <dgm:presLayoutVars>
          <dgm:chMax val="0"/>
          <dgm:chPref val="0"/>
          <dgm:bulletEnabled val="1"/>
        </dgm:presLayoutVars>
      </dgm:prSet>
      <dgm:spPr/>
    </dgm:pt>
    <dgm:pt modelId="{1A10B321-4B88-47B4-9869-14E6392013C8}" type="pres">
      <dgm:prSet presAssocID="{7A99A389-CA38-4966-86A9-1AAF60B6D6BB}" presName="parTxOnlySpace" presStyleCnt="0"/>
      <dgm:spPr/>
    </dgm:pt>
    <dgm:pt modelId="{9BD84720-2479-4C6C-A1BD-1222953262D3}" type="pres">
      <dgm:prSet presAssocID="{DBD9E67F-62CD-4F47-AAEC-756E9F7A1A09}" presName="parTxOnly" presStyleLbl="node1" presStyleIdx="1" presStyleCnt="5" custScaleX="114813">
        <dgm:presLayoutVars>
          <dgm:chMax val="0"/>
          <dgm:chPref val="0"/>
          <dgm:bulletEnabled val="1"/>
        </dgm:presLayoutVars>
      </dgm:prSet>
      <dgm:spPr/>
    </dgm:pt>
    <dgm:pt modelId="{7CDC7767-0D80-4A6E-807D-CAACE90CD6BE}" type="pres">
      <dgm:prSet presAssocID="{F9E89E7D-05FD-4CF3-BB0A-342A15148381}" presName="parTxOnlySpace" presStyleCnt="0"/>
      <dgm:spPr/>
    </dgm:pt>
    <dgm:pt modelId="{B0E112DD-BFB7-436C-8CE1-65EF2A78FB81}" type="pres">
      <dgm:prSet presAssocID="{A263DEBE-E31D-41B0-BD49-493872B34890}" presName="parTxOnly" presStyleLbl="node1" presStyleIdx="2" presStyleCnt="5" custScaleX="154006" custScaleY="136151" custLinFactX="-2223" custLinFactNeighborX="-100000" custLinFactNeighborY="1000">
        <dgm:presLayoutVars>
          <dgm:chMax val="0"/>
          <dgm:chPref val="0"/>
          <dgm:bulletEnabled val="1"/>
        </dgm:presLayoutVars>
      </dgm:prSet>
      <dgm:spPr/>
    </dgm:pt>
    <dgm:pt modelId="{412C7279-38B7-47F9-A252-172EC7A67E4A}" type="pres">
      <dgm:prSet presAssocID="{EEB23300-B908-4C4B-BEDB-EBCC193166A2}" presName="parTxOnlySpace" presStyleCnt="0"/>
      <dgm:spPr/>
    </dgm:pt>
    <dgm:pt modelId="{E60C91EE-319B-41DD-BE4C-039FA92AF00B}" type="pres">
      <dgm:prSet presAssocID="{3E5F4285-CCBA-4E9D-9D2D-9655BFC5E8E1}" presName="parTxOnly" presStyleLbl="node1" presStyleIdx="3" presStyleCnt="5" custScaleX="112725">
        <dgm:presLayoutVars>
          <dgm:chMax val="0"/>
          <dgm:chPref val="0"/>
          <dgm:bulletEnabled val="1"/>
        </dgm:presLayoutVars>
      </dgm:prSet>
      <dgm:spPr/>
    </dgm:pt>
    <dgm:pt modelId="{50504651-2FB2-4AE6-B639-36534189B384}" type="pres">
      <dgm:prSet presAssocID="{024CF009-1799-4CCB-BA2E-F3659C1CC5D7}" presName="parTxOnlySpace" presStyleCnt="0"/>
      <dgm:spPr/>
    </dgm:pt>
    <dgm:pt modelId="{EA1A9BF5-ACCD-499A-ACBD-31E668BBDFC0}" type="pres">
      <dgm:prSet presAssocID="{69DCE5C9-DBFB-4DDE-9FE9-D6846343E617}" presName="parTxOnly" presStyleLbl="node1" presStyleIdx="4" presStyleCnt="5" custScaleX="117438">
        <dgm:presLayoutVars>
          <dgm:chMax val="0"/>
          <dgm:chPref val="0"/>
          <dgm:bulletEnabled val="1"/>
        </dgm:presLayoutVars>
      </dgm:prSet>
      <dgm:spPr/>
    </dgm:pt>
  </dgm:ptLst>
  <dgm:cxnLst>
    <dgm:cxn modelId="{CA778C31-D69F-44A6-B64F-A7FC54BA1FC9}" type="presOf" srcId="{C5569E4B-FADA-4384-980A-8F329AACE673}" destId="{9C52F363-2C23-4338-99D9-439BE5768D02}" srcOrd="0" destOrd="0" presId="urn:microsoft.com/office/officeart/2005/8/layout/chevron1"/>
    <dgm:cxn modelId="{CA9C7A33-E2DF-48E3-9474-ECD3DE690D62}" type="presOf" srcId="{EAE00DD2-E275-4A60-B717-4E2EAA728B93}" destId="{114E2F2C-965D-4F27-B60A-49838851114C}" srcOrd="0" destOrd="0" presId="urn:microsoft.com/office/officeart/2005/8/layout/chevron1"/>
    <dgm:cxn modelId="{CB6A8E35-D319-4DF3-8AD1-AAC05F7FD849}" type="presOf" srcId="{A263DEBE-E31D-41B0-BD49-493872B34890}" destId="{B0E112DD-BFB7-436C-8CE1-65EF2A78FB81}" srcOrd="0" destOrd="0" presId="urn:microsoft.com/office/officeart/2005/8/layout/chevron1"/>
    <dgm:cxn modelId="{B2399E63-78E9-4E49-83C5-F5A9DB0B4D69}" srcId="{EAE00DD2-E275-4A60-B717-4E2EAA728B93}" destId="{69DCE5C9-DBFB-4DDE-9FE9-D6846343E617}" srcOrd="4" destOrd="0" parTransId="{C17E11DC-D0DA-4D32-98D6-C12021C9D078}" sibTransId="{9FB5F32A-5D90-4971-ADC2-AF7FE63F2204}"/>
    <dgm:cxn modelId="{9C72B56B-0E27-4224-BF3F-3A2D7960BE7B}" type="presOf" srcId="{3E5F4285-CCBA-4E9D-9D2D-9655BFC5E8E1}" destId="{E60C91EE-319B-41DD-BE4C-039FA92AF00B}" srcOrd="0" destOrd="0" presId="urn:microsoft.com/office/officeart/2005/8/layout/chevron1"/>
    <dgm:cxn modelId="{DF845484-9628-4EA6-882D-F38258F7B54E}" srcId="{EAE00DD2-E275-4A60-B717-4E2EAA728B93}" destId="{C5569E4B-FADA-4384-980A-8F329AACE673}" srcOrd="0" destOrd="0" parTransId="{3653D420-8363-43FA-B693-47357519ABF6}" sibTransId="{7A99A389-CA38-4966-86A9-1AAF60B6D6BB}"/>
    <dgm:cxn modelId="{223CB8BB-FED6-4116-AC5F-01E731E7B098}" type="presOf" srcId="{DBD9E67F-62CD-4F47-AAEC-756E9F7A1A09}" destId="{9BD84720-2479-4C6C-A1BD-1222953262D3}" srcOrd="0" destOrd="0" presId="urn:microsoft.com/office/officeart/2005/8/layout/chevron1"/>
    <dgm:cxn modelId="{15BC11D0-2D0C-4B33-81E5-5FB2687E7194}" srcId="{EAE00DD2-E275-4A60-B717-4E2EAA728B93}" destId="{3E5F4285-CCBA-4E9D-9D2D-9655BFC5E8E1}" srcOrd="3" destOrd="0" parTransId="{BB942738-92A4-4591-8B23-A830E6603E01}" sibTransId="{024CF009-1799-4CCB-BA2E-F3659C1CC5D7}"/>
    <dgm:cxn modelId="{ACE8A0E6-37A3-4D66-A851-7603BE3CF17D}" type="presOf" srcId="{69DCE5C9-DBFB-4DDE-9FE9-D6846343E617}" destId="{EA1A9BF5-ACCD-499A-ACBD-31E668BBDFC0}" srcOrd="0" destOrd="0" presId="urn:microsoft.com/office/officeart/2005/8/layout/chevron1"/>
    <dgm:cxn modelId="{FB33D9E9-3CCA-441A-99F1-4DB2D6FFF6EA}" srcId="{EAE00DD2-E275-4A60-B717-4E2EAA728B93}" destId="{A263DEBE-E31D-41B0-BD49-493872B34890}" srcOrd="2" destOrd="0" parTransId="{F9F7C2E2-2A60-4182-AC79-7947FB5A215E}" sibTransId="{EEB23300-B908-4C4B-BEDB-EBCC193166A2}"/>
    <dgm:cxn modelId="{B63A4CFD-CF34-4948-B8C4-CBB784D348D8}" srcId="{EAE00DD2-E275-4A60-B717-4E2EAA728B93}" destId="{DBD9E67F-62CD-4F47-AAEC-756E9F7A1A09}" srcOrd="1" destOrd="0" parTransId="{9B3BD96C-44F2-4A38-832E-0D7B47B58D13}" sibTransId="{F9E89E7D-05FD-4CF3-BB0A-342A15148381}"/>
    <dgm:cxn modelId="{7DF37B8C-B434-4698-9482-77EF60A6B6F6}" type="presParOf" srcId="{114E2F2C-965D-4F27-B60A-49838851114C}" destId="{9C52F363-2C23-4338-99D9-439BE5768D02}" srcOrd="0" destOrd="0" presId="urn:microsoft.com/office/officeart/2005/8/layout/chevron1"/>
    <dgm:cxn modelId="{51848468-8ACE-4BAB-A19C-3767AEEB493F}" type="presParOf" srcId="{114E2F2C-965D-4F27-B60A-49838851114C}" destId="{1A10B321-4B88-47B4-9869-14E6392013C8}" srcOrd="1" destOrd="0" presId="urn:microsoft.com/office/officeart/2005/8/layout/chevron1"/>
    <dgm:cxn modelId="{E8395C2F-6657-47B9-A1E9-9ECE6A412B7F}" type="presParOf" srcId="{114E2F2C-965D-4F27-B60A-49838851114C}" destId="{9BD84720-2479-4C6C-A1BD-1222953262D3}" srcOrd="2" destOrd="0" presId="urn:microsoft.com/office/officeart/2005/8/layout/chevron1"/>
    <dgm:cxn modelId="{A79BF36C-4AF8-4E85-B0AE-375C1B8143BE}" type="presParOf" srcId="{114E2F2C-965D-4F27-B60A-49838851114C}" destId="{7CDC7767-0D80-4A6E-807D-CAACE90CD6BE}" srcOrd="3" destOrd="0" presId="urn:microsoft.com/office/officeart/2005/8/layout/chevron1"/>
    <dgm:cxn modelId="{503EA340-33B0-44F3-B629-F7379CBCF46F}" type="presParOf" srcId="{114E2F2C-965D-4F27-B60A-49838851114C}" destId="{B0E112DD-BFB7-436C-8CE1-65EF2A78FB81}" srcOrd="4" destOrd="0" presId="urn:microsoft.com/office/officeart/2005/8/layout/chevron1"/>
    <dgm:cxn modelId="{4D778A7B-06E4-482B-8EF7-61BE31AE09C9}" type="presParOf" srcId="{114E2F2C-965D-4F27-B60A-49838851114C}" destId="{412C7279-38B7-47F9-A252-172EC7A67E4A}" srcOrd="5" destOrd="0" presId="urn:microsoft.com/office/officeart/2005/8/layout/chevron1"/>
    <dgm:cxn modelId="{9A52FBBD-8076-4D58-9B2E-A554E1836CD3}" type="presParOf" srcId="{114E2F2C-965D-4F27-B60A-49838851114C}" destId="{E60C91EE-319B-41DD-BE4C-039FA92AF00B}" srcOrd="6" destOrd="0" presId="urn:microsoft.com/office/officeart/2005/8/layout/chevron1"/>
    <dgm:cxn modelId="{D4A01A48-D40D-4442-B128-238B82584C7D}" type="presParOf" srcId="{114E2F2C-965D-4F27-B60A-49838851114C}" destId="{50504651-2FB2-4AE6-B639-36534189B384}" srcOrd="7" destOrd="0" presId="urn:microsoft.com/office/officeart/2005/8/layout/chevron1"/>
    <dgm:cxn modelId="{4D874D5B-854E-4D83-A570-408063463EDD}" type="presParOf" srcId="{114E2F2C-965D-4F27-B60A-49838851114C}" destId="{EA1A9BF5-ACCD-499A-ACBD-31E668BBDFC0}" srcOrd="8"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a:ext uri="{C62137D5-CB1D-491B-B009-E17868A290BF}">
      <dgm14:recolorImg xmlns:dgm14="http://schemas.microsoft.com/office/drawing/2010/diagram" val="1"/>
    </a:ext>
  </dgm:extLst>
</dgm:dataModel>
</file>

<file path=ppt/diagrams/data19.xml><?xml version="1.0" encoding="utf-8"?>
<dgm:dataModel xmlns:dgm="http://schemas.openxmlformats.org/drawingml/2006/diagram" xmlns:a="http://schemas.openxmlformats.org/drawingml/2006/main">
  <dgm:ptLst>
    <dgm:pt modelId="{EAE00DD2-E275-4A60-B717-4E2EAA728B93}" type="doc">
      <dgm:prSet loTypeId="urn:microsoft.com/office/officeart/2005/8/layout/chevron1" loCatId="process" qsTypeId="urn:microsoft.com/office/officeart/2005/8/quickstyle/simple1" qsCatId="simple" csTypeId="urn:microsoft.com/office/officeart/2005/8/colors/accent5_2" csCatId="accent5" phldr="1"/>
      <dgm:spPr/>
    </dgm:pt>
    <dgm:pt modelId="{DBD9E67F-62CD-4F47-AAEC-756E9F7A1A09}">
      <dgm:prSet phldrT="[Text]" custT="1"/>
      <dgm:spPr/>
      <dgm:t>
        <a:bodyPr/>
        <a:lstStyle/>
        <a:p>
          <a:endParaRPr lang="en-US" sz="1200" dirty="0">
            <a:latin typeface="+mj-lt"/>
          </a:endParaRPr>
        </a:p>
        <a:p>
          <a:r>
            <a:rPr lang="en-US" sz="1200" dirty="0">
              <a:latin typeface="+mj-lt"/>
            </a:rPr>
            <a:t>Engineering </a:t>
          </a:r>
        </a:p>
        <a:p>
          <a:r>
            <a:rPr lang="en-US" sz="1200" dirty="0">
              <a:latin typeface="+mj-lt"/>
            </a:rPr>
            <a:t>Specifications</a:t>
          </a:r>
        </a:p>
        <a:p>
          <a:endParaRPr lang="en-US" sz="1200" dirty="0">
            <a:latin typeface="+mj-lt"/>
          </a:endParaRPr>
        </a:p>
      </dgm:t>
    </dgm:pt>
    <dgm:pt modelId="{9B3BD96C-44F2-4A38-832E-0D7B47B58D13}" type="parTrans" cxnId="{B63A4CFD-CF34-4948-B8C4-CBB784D348D8}">
      <dgm:prSet/>
      <dgm:spPr/>
      <dgm:t>
        <a:bodyPr/>
        <a:lstStyle/>
        <a:p>
          <a:endParaRPr lang="en-US" sz="1600">
            <a:latin typeface="+mj-lt"/>
          </a:endParaRPr>
        </a:p>
      </dgm:t>
    </dgm:pt>
    <dgm:pt modelId="{F9E89E7D-05FD-4CF3-BB0A-342A15148381}" type="sibTrans" cxnId="{B63A4CFD-CF34-4948-B8C4-CBB784D348D8}">
      <dgm:prSet/>
      <dgm:spPr/>
      <dgm:t>
        <a:bodyPr/>
        <a:lstStyle/>
        <a:p>
          <a:endParaRPr lang="en-US" sz="1600">
            <a:latin typeface="+mj-lt"/>
          </a:endParaRPr>
        </a:p>
      </dgm:t>
    </dgm:pt>
    <dgm:pt modelId="{3E5F4285-CCBA-4E9D-9D2D-9655BFC5E8E1}">
      <dgm:prSet phldrT="[Text]" custT="1"/>
      <dgm:spPr/>
      <dgm:t>
        <a:bodyPr/>
        <a:lstStyle/>
        <a:p>
          <a:r>
            <a:rPr lang="en-US" sz="1200" dirty="0">
              <a:latin typeface="+mj-lt"/>
            </a:rPr>
            <a:t>Manufacturing/ Testing/Safety</a:t>
          </a:r>
        </a:p>
      </dgm:t>
    </dgm:pt>
    <dgm:pt modelId="{BB942738-92A4-4591-8B23-A830E6603E01}" type="parTrans" cxnId="{15BC11D0-2D0C-4B33-81E5-5FB2687E7194}">
      <dgm:prSet/>
      <dgm:spPr/>
      <dgm:t>
        <a:bodyPr/>
        <a:lstStyle/>
        <a:p>
          <a:endParaRPr lang="en-US" sz="1600">
            <a:latin typeface="+mj-lt"/>
          </a:endParaRPr>
        </a:p>
      </dgm:t>
    </dgm:pt>
    <dgm:pt modelId="{024CF009-1799-4CCB-BA2E-F3659C1CC5D7}" type="sibTrans" cxnId="{15BC11D0-2D0C-4B33-81E5-5FB2687E7194}">
      <dgm:prSet/>
      <dgm:spPr/>
      <dgm:t>
        <a:bodyPr/>
        <a:lstStyle/>
        <a:p>
          <a:endParaRPr lang="en-US" sz="1600">
            <a:latin typeface="+mj-lt"/>
          </a:endParaRPr>
        </a:p>
      </dgm:t>
    </dgm:pt>
    <dgm:pt modelId="{69DCE5C9-DBFB-4DDE-9FE9-D6846343E617}">
      <dgm:prSet custT="1"/>
      <dgm:spPr/>
      <dgm:t>
        <a:bodyPr/>
        <a:lstStyle/>
        <a:p>
          <a:r>
            <a:rPr lang="en-US" sz="1400" dirty="0">
              <a:latin typeface="+mj-lt"/>
            </a:rPr>
            <a:t>Conclusions</a:t>
          </a:r>
        </a:p>
      </dgm:t>
    </dgm:pt>
    <dgm:pt modelId="{C17E11DC-D0DA-4D32-98D6-C12021C9D078}" type="parTrans" cxnId="{B2399E63-78E9-4E49-83C5-F5A9DB0B4D69}">
      <dgm:prSet/>
      <dgm:spPr/>
      <dgm:t>
        <a:bodyPr/>
        <a:lstStyle/>
        <a:p>
          <a:endParaRPr lang="en-US" sz="1600">
            <a:latin typeface="+mj-lt"/>
          </a:endParaRPr>
        </a:p>
      </dgm:t>
    </dgm:pt>
    <dgm:pt modelId="{9FB5F32A-5D90-4971-ADC2-AF7FE63F2204}" type="sibTrans" cxnId="{B2399E63-78E9-4E49-83C5-F5A9DB0B4D69}">
      <dgm:prSet/>
      <dgm:spPr/>
      <dgm:t>
        <a:bodyPr/>
        <a:lstStyle/>
        <a:p>
          <a:endParaRPr lang="en-US" sz="1600">
            <a:latin typeface="+mj-lt"/>
          </a:endParaRPr>
        </a:p>
      </dgm:t>
    </dgm:pt>
    <dgm:pt modelId="{A263DEBE-E31D-41B0-BD49-493872B34890}">
      <dgm:prSet phldrT="[Text]" custT="1"/>
      <dgm:spPr>
        <a:solidFill>
          <a:srgbClr val="99AFE7"/>
        </a:solidFill>
        <a:ln>
          <a:solidFill>
            <a:schemeClr val="bg2"/>
          </a:solidFill>
        </a:ln>
      </dgm:spPr>
      <dgm:t>
        <a:bodyPr/>
        <a:lstStyle/>
        <a:p>
          <a:endParaRPr lang="en-US" sz="1600" b="1" dirty="0">
            <a:solidFill>
              <a:schemeClr val="bg1"/>
            </a:solidFill>
            <a:effectLst>
              <a:outerShdw blurRad="38100" dist="38100" dir="2700000" algn="tl">
                <a:srgbClr val="000000">
                  <a:alpha val="43137"/>
                </a:srgbClr>
              </a:outerShdw>
            </a:effectLst>
            <a:latin typeface="+mj-lt"/>
          </a:endParaRPr>
        </a:p>
        <a:p>
          <a:r>
            <a:rPr lang="en-US" sz="1800" b="1" dirty="0">
              <a:solidFill>
                <a:schemeClr val="bg1"/>
              </a:solidFill>
              <a:effectLst>
                <a:outerShdw blurRad="38100" dist="38100" dir="2700000" algn="tl">
                  <a:srgbClr val="000000">
                    <a:alpha val="43137"/>
                  </a:srgbClr>
                </a:outerShdw>
              </a:effectLst>
              <a:latin typeface="+mj-lt"/>
            </a:rPr>
            <a:t>Design Synthesis</a:t>
          </a:r>
        </a:p>
        <a:p>
          <a:endParaRPr lang="en-US" sz="1700" b="1" dirty="0">
            <a:solidFill>
              <a:schemeClr val="bg1"/>
            </a:solidFill>
            <a:effectLst>
              <a:outerShdw blurRad="38100" dist="38100" dir="2700000" algn="tl">
                <a:srgbClr val="000000">
                  <a:alpha val="43137"/>
                </a:srgbClr>
              </a:outerShdw>
            </a:effectLst>
            <a:latin typeface="+mj-lt"/>
          </a:endParaRPr>
        </a:p>
      </dgm:t>
    </dgm:pt>
    <dgm:pt modelId="{EEB23300-B908-4C4B-BEDB-EBCC193166A2}" type="sibTrans" cxnId="{FB33D9E9-3CCA-441A-99F1-4DB2D6FFF6EA}">
      <dgm:prSet/>
      <dgm:spPr/>
      <dgm:t>
        <a:bodyPr/>
        <a:lstStyle/>
        <a:p>
          <a:endParaRPr lang="en-US" sz="1600">
            <a:latin typeface="+mj-lt"/>
          </a:endParaRPr>
        </a:p>
      </dgm:t>
    </dgm:pt>
    <dgm:pt modelId="{F9F7C2E2-2A60-4182-AC79-7947FB5A215E}" type="parTrans" cxnId="{FB33D9E9-3CCA-441A-99F1-4DB2D6FFF6EA}">
      <dgm:prSet/>
      <dgm:spPr/>
      <dgm:t>
        <a:bodyPr/>
        <a:lstStyle/>
        <a:p>
          <a:endParaRPr lang="en-US" sz="1600">
            <a:latin typeface="+mj-lt"/>
          </a:endParaRPr>
        </a:p>
      </dgm:t>
    </dgm:pt>
    <dgm:pt modelId="{C5569E4B-FADA-4384-980A-8F329AACE673}">
      <dgm:prSet custT="1"/>
      <dgm:spPr/>
      <dgm:t>
        <a:bodyPr/>
        <a:lstStyle/>
        <a:p>
          <a:r>
            <a:rPr lang="en-US" sz="1200" dirty="0">
              <a:latin typeface="+mj-lt"/>
            </a:rPr>
            <a:t>Introduction</a:t>
          </a:r>
        </a:p>
      </dgm:t>
    </dgm:pt>
    <dgm:pt modelId="{7A99A389-CA38-4966-86A9-1AAF60B6D6BB}" type="sibTrans" cxnId="{DF845484-9628-4EA6-882D-F38258F7B54E}">
      <dgm:prSet/>
      <dgm:spPr/>
      <dgm:t>
        <a:bodyPr/>
        <a:lstStyle/>
        <a:p>
          <a:endParaRPr lang="en-US" sz="1600">
            <a:latin typeface="+mj-lt"/>
          </a:endParaRPr>
        </a:p>
      </dgm:t>
    </dgm:pt>
    <dgm:pt modelId="{3653D420-8363-43FA-B693-47357519ABF6}" type="parTrans" cxnId="{DF845484-9628-4EA6-882D-F38258F7B54E}">
      <dgm:prSet/>
      <dgm:spPr/>
      <dgm:t>
        <a:bodyPr/>
        <a:lstStyle/>
        <a:p>
          <a:endParaRPr lang="en-US" sz="1600">
            <a:latin typeface="+mj-lt"/>
          </a:endParaRPr>
        </a:p>
      </dgm:t>
    </dgm:pt>
    <dgm:pt modelId="{114E2F2C-965D-4F27-B60A-49838851114C}" type="pres">
      <dgm:prSet presAssocID="{EAE00DD2-E275-4A60-B717-4E2EAA728B93}" presName="Name0" presStyleCnt="0">
        <dgm:presLayoutVars>
          <dgm:dir/>
          <dgm:animLvl val="lvl"/>
          <dgm:resizeHandles val="exact"/>
        </dgm:presLayoutVars>
      </dgm:prSet>
      <dgm:spPr/>
    </dgm:pt>
    <dgm:pt modelId="{9C52F363-2C23-4338-99D9-439BE5768D02}" type="pres">
      <dgm:prSet presAssocID="{C5569E4B-FADA-4384-980A-8F329AACE673}" presName="parTxOnly" presStyleLbl="node1" presStyleIdx="0" presStyleCnt="5">
        <dgm:presLayoutVars>
          <dgm:chMax val="0"/>
          <dgm:chPref val="0"/>
          <dgm:bulletEnabled val="1"/>
        </dgm:presLayoutVars>
      </dgm:prSet>
      <dgm:spPr/>
    </dgm:pt>
    <dgm:pt modelId="{1A10B321-4B88-47B4-9869-14E6392013C8}" type="pres">
      <dgm:prSet presAssocID="{7A99A389-CA38-4966-86A9-1AAF60B6D6BB}" presName="parTxOnlySpace" presStyleCnt="0"/>
      <dgm:spPr/>
    </dgm:pt>
    <dgm:pt modelId="{9BD84720-2479-4C6C-A1BD-1222953262D3}" type="pres">
      <dgm:prSet presAssocID="{DBD9E67F-62CD-4F47-AAEC-756E9F7A1A09}" presName="parTxOnly" presStyleLbl="node1" presStyleIdx="1" presStyleCnt="5" custScaleX="114813">
        <dgm:presLayoutVars>
          <dgm:chMax val="0"/>
          <dgm:chPref val="0"/>
          <dgm:bulletEnabled val="1"/>
        </dgm:presLayoutVars>
      </dgm:prSet>
      <dgm:spPr/>
    </dgm:pt>
    <dgm:pt modelId="{7CDC7767-0D80-4A6E-807D-CAACE90CD6BE}" type="pres">
      <dgm:prSet presAssocID="{F9E89E7D-05FD-4CF3-BB0A-342A15148381}" presName="parTxOnlySpace" presStyleCnt="0"/>
      <dgm:spPr/>
    </dgm:pt>
    <dgm:pt modelId="{B0E112DD-BFB7-436C-8CE1-65EF2A78FB81}" type="pres">
      <dgm:prSet presAssocID="{A263DEBE-E31D-41B0-BD49-493872B34890}" presName="parTxOnly" presStyleLbl="node1" presStyleIdx="2" presStyleCnt="5" custScaleX="154006" custScaleY="136151" custLinFactX="-2223" custLinFactNeighborX="-100000" custLinFactNeighborY="1000">
        <dgm:presLayoutVars>
          <dgm:chMax val="0"/>
          <dgm:chPref val="0"/>
          <dgm:bulletEnabled val="1"/>
        </dgm:presLayoutVars>
      </dgm:prSet>
      <dgm:spPr/>
    </dgm:pt>
    <dgm:pt modelId="{412C7279-38B7-47F9-A252-172EC7A67E4A}" type="pres">
      <dgm:prSet presAssocID="{EEB23300-B908-4C4B-BEDB-EBCC193166A2}" presName="parTxOnlySpace" presStyleCnt="0"/>
      <dgm:spPr/>
    </dgm:pt>
    <dgm:pt modelId="{E60C91EE-319B-41DD-BE4C-039FA92AF00B}" type="pres">
      <dgm:prSet presAssocID="{3E5F4285-CCBA-4E9D-9D2D-9655BFC5E8E1}" presName="parTxOnly" presStyleLbl="node1" presStyleIdx="3" presStyleCnt="5" custScaleX="112725">
        <dgm:presLayoutVars>
          <dgm:chMax val="0"/>
          <dgm:chPref val="0"/>
          <dgm:bulletEnabled val="1"/>
        </dgm:presLayoutVars>
      </dgm:prSet>
      <dgm:spPr/>
    </dgm:pt>
    <dgm:pt modelId="{50504651-2FB2-4AE6-B639-36534189B384}" type="pres">
      <dgm:prSet presAssocID="{024CF009-1799-4CCB-BA2E-F3659C1CC5D7}" presName="parTxOnlySpace" presStyleCnt="0"/>
      <dgm:spPr/>
    </dgm:pt>
    <dgm:pt modelId="{EA1A9BF5-ACCD-499A-ACBD-31E668BBDFC0}" type="pres">
      <dgm:prSet presAssocID="{69DCE5C9-DBFB-4DDE-9FE9-D6846343E617}" presName="parTxOnly" presStyleLbl="node1" presStyleIdx="4" presStyleCnt="5" custScaleX="117438">
        <dgm:presLayoutVars>
          <dgm:chMax val="0"/>
          <dgm:chPref val="0"/>
          <dgm:bulletEnabled val="1"/>
        </dgm:presLayoutVars>
      </dgm:prSet>
      <dgm:spPr/>
    </dgm:pt>
  </dgm:ptLst>
  <dgm:cxnLst>
    <dgm:cxn modelId="{CA778C31-D69F-44A6-B64F-A7FC54BA1FC9}" type="presOf" srcId="{C5569E4B-FADA-4384-980A-8F329AACE673}" destId="{9C52F363-2C23-4338-99D9-439BE5768D02}" srcOrd="0" destOrd="0" presId="urn:microsoft.com/office/officeart/2005/8/layout/chevron1"/>
    <dgm:cxn modelId="{CA9C7A33-E2DF-48E3-9474-ECD3DE690D62}" type="presOf" srcId="{EAE00DD2-E275-4A60-B717-4E2EAA728B93}" destId="{114E2F2C-965D-4F27-B60A-49838851114C}" srcOrd="0" destOrd="0" presId="urn:microsoft.com/office/officeart/2005/8/layout/chevron1"/>
    <dgm:cxn modelId="{CB6A8E35-D319-4DF3-8AD1-AAC05F7FD849}" type="presOf" srcId="{A263DEBE-E31D-41B0-BD49-493872B34890}" destId="{B0E112DD-BFB7-436C-8CE1-65EF2A78FB81}" srcOrd="0" destOrd="0" presId="urn:microsoft.com/office/officeart/2005/8/layout/chevron1"/>
    <dgm:cxn modelId="{B2399E63-78E9-4E49-83C5-F5A9DB0B4D69}" srcId="{EAE00DD2-E275-4A60-B717-4E2EAA728B93}" destId="{69DCE5C9-DBFB-4DDE-9FE9-D6846343E617}" srcOrd="4" destOrd="0" parTransId="{C17E11DC-D0DA-4D32-98D6-C12021C9D078}" sibTransId="{9FB5F32A-5D90-4971-ADC2-AF7FE63F2204}"/>
    <dgm:cxn modelId="{9C72B56B-0E27-4224-BF3F-3A2D7960BE7B}" type="presOf" srcId="{3E5F4285-CCBA-4E9D-9D2D-9655BFC5E8E1}" destId="{E60C91EE-319B-41DD-BE4C-039FA92AF00B}" srcOrd="0" destOrd="0" presId="urn:microsoft.com/office/officeart/2005/8/layout/chevron1"/>
    <dgm:cxn modelId="{DF845484-9628-4EA6-882D-F38258F7B54E}" srcId="{EAE00DD2-E275-4A60-B717-4E2EAA728B93}" destId="{C5569E4B-FADA-4384-980A-8F329AACE673}" srcOrd="0" destOrd="0" parTransId="{3653D420-8363-43FA-B693-47357519ABF6}" sibTransId="{7A99A389-CA38-4966-86A9-1AAF60B6D6BB}"/>
    <dgm:cxn modelId="{223CB8BB-FED6-4116-AC5F-01E731E7B098}" type="presOf" srcId="{DBD9E67F-62CD-4F47-AAEC-756E9F7A1A09}" destId="{9BD84720-2479-4C6C-A1BD-1222953262D3}" srcOrd="0" destOrd="0" presId="urn:microsoft.com/office/officeart/2005/8/layout/chevron1"/>
    <dgm:cxn modelId="{15BC11D0-2D0C-4B33-81E5-5FB2687E7194}" srcId="{EAE00DD2-E275-4A60-B717-4E2EAA728B93}" destId="{3E5F4285-CCBA-4E9D-9D2D-9655BFC5E8E1}" srcOrd="3" destOrd="0" parTransId="{BB942738-92A4-4591-8B23-A830E6603E01}" sibTransId="{024CF009-1799-4CCB-BA2E-F3659C1CC5D7}"/>
    <dgm:cxn modelId="{ACE8A0E6-37A3-4D66-A851-7603BE3CF17D}" type="presOf" srcId="{69DCE5C9-DBFB-4DDE-9FE9-D6846343E617}" destId="{EA1A9BF5-ACCD-499A-ACBD-31E668BBDFC0}" srcOrd="0" destOrd="0" presId="urn:microsoft.com/office/officeart/2005/8/layout/chevron1"/>
    <dgm:cxn modelId="{FB33D9E9-3CCA-441A-99F1-4DB2D6FFF6EA}" srcId="{EAE00DD2-E275-4A60-B717-4E2EAA728B93}" destId="{A263DEBE-E31D-41B0-BD49-493872B34890}" srcOrd="2" destOrd="0" parTransId="{F9F7C2E2-2A60-4182-AC79-7947FB5A215E}" sibTransId="{EEB23300-B908-4C4B-BEDB-EBCC193166A2}"/>
    <dgm:cxn modelId="{B63A4CFD-CF34-4948-B8C4-CBB784D348D8}" srcId="{EAE00DD2-E275-4A60-B717-4E2EAA728B93}" destId="{DBD9E67F-62CD-4F47-AAEC-756E9F7A1A09}" srcOrd="1" destOrd="0" parTransId="{9B3BD96C-44F2-4A38-832E-0D7B47B58D13}" sibTransId="{F9E89E7D-05FD-4CF3-BB0A-342A15148381}"/>
    <dgm:cxn modelId="{7DF37B8C-B434-4698-9482-77EF60A6B6F6}" type="presParOf" srcId="{114E2F2C-965D-4F27-B60A-49838851114C}" destId="{9C52F363-2C23-4338-99D9-439BE5768D02}" srcOrd="0" destOrd="0" presId="urn:microsoft.com/office/officeart/2005/8/layout/chevron1"/>
    <dgm:cxn modelId="{51848468-8ACE-4BAB-A19C-3767AEEB493F}" type="presParOf" srcId="{114E2F2C-965D-4F27-B60A-49838851114C}" destId="{1A10B321-4B88-47B4-9869-14E6392013C8}" srcOrd="1" destOrd="0" presId="urn:microsoft.com/office/officeart/2005/8/layout/chevron1"/>
    <dgm:cxn modelId="{E8395C2F-6657-47B9-A1E9-9ECE6A412B7F}" type="presParOf" srcId="{114E2F2C-965D-4F27-B60A-49838851114C}" destId="{9BD84720-2479-4C6C-A1BD-1222953262D3}" srcOrd="2" destOrd="0" presId="urn:microsoft.com/office/officeart/2005/8/layout/chevron1"/>
    <dgm:cxn modelId="{A79BF36C-4AF8-4E85-B0AE-375C1B8143BE}" type="presParOf" srcId="{114E2F2C-965D-4F27-B60A-49838851114C}" destId="{7CDC7767-0D80-4A6E-807D-CAACE90CD6BE}" srcOrd="3" destOrd="0" presId="urn:microsoft.com/office/officeart/2005/8/layout/chevron1"/>
    <dgm:cxn modelId="{503EA340-33B0-44F3-B629-F7379CBCF46F}" type="presParOf" srcId="{114E2F2C-965D-4F27-B60A-49838851114C}" destId="{B0E112DD-BFB7-436C-8CE1-65EF2A78FB81}" srcOrd="4" destOrd="0" presId="urn:microsoft.com/office/officeart/2005/8/layout/chevron1"/>
    <dgm:cxn modelId="{4D778A7B-06E4-482B-8EF7-61BE31AE09C9}" type="presParOf" srcId="{114E2F2C-965D-4F27-B60A-49838851114C}" destId="{412C7279-38B7-47F9-A252-172EC7A67E4A}" srcOrd="5" destOrd="0" presId="urn:microsoft.com/office/officeart/2005/8/layout/chevron1"/>
    <dgm:cxn modelId="{9A52FBBD-8076-4D58-9B2E-A554E1836CD3}" type="presParOf" srcId="{114E2F2C-965D-4F27-B60A-49838851114C}" destId="{E60C91EE-319B-41DD-BE4C-039FA92AF00B}" srcOrd="6" destOrd="0" presId="urn:microsoft.com/office/officeart/2005/8/layout/chevron1"/>
    <dgm:cxn modelId="{D4A01A48-D40D-4442-B128-238B82584C7D}" type="presParOf" srcId="{114E2F2C-965D-4F27-B60A-49838851114C}" destId="{50504651-2FB2-4AE6-B639-36534189B384}" srcOrd="7" destOrd="0" presId="urn:microsoft.com/office/officeart/2005/8/layout/chevron1"/>
    <dgm:cxn modelId="{4D874D5B-854E-4D83-A570-408063463EDD}" type="presParOf" srcId="{114E2F2C-965D-4F27-B60A-49838851114C}" destId="{EA1A9BF5-ACCD-499A-ACBD-31E668BBDFC0}"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0.xml><?xml version="1.0" encoding="utf-8"?>
<dgm:dataModel xmlns:dgm="http://schemas.openxmlformats.org/drawingml/2006/diagram" xmlns:a="http://schemas.openxmlformats.org/drawingml/2006/main">
  <dgm:ptLst>
    <dgm:pt modelId="{EAE00DD2-E275-4A60-B717-4E2EAA728B93}" type="doc">
      <dgm:prSet loTypeId="urn:microsoft.com/office/officeart/2005/8/layout/chevron1" loCatId="process" qsTypeId="urn:microsoft.com/office/officeart/2005/8/quickstyle/simple1" qsCatId="simple" csTypeId="urn:microsoft.com/office/officeart/2005/8/colors/accent5_2" csCatId="accent5" phldr="1"/>
      <dgm:spPr/>
    </dgm:pt>
    <dgm:pt modelId="{DBD9E67F-62CD-4F47-AAEC-756E9F7A1A09}">
      <dgm:prSet phldrT="[Text]" custT="1"/>
      <dgm:spPr/>
      <dgm:t>
        <a:bodyPr/>
        <a:lstStyle/>
        <a:p>
          <a:endParaRPr lang="en-US" sz="1200" dirty="0">
            <a:latin typeface="+mj-lt"/>
          </a:endParaRPr>
        </a:p>
        <a:p>
          <a:r>
            <a:rPr lang="en-US" sz="1200" dirty="0">
              <a:latin typeface="+mj-lt"/>
            </a:rPr>
            <a:t>Engineering </a:t>
          </a:r>
        </a:p>
        <a:p>
          <a:r>
            <a:rPr lang="en-US" sz="1200" dirty="0">
              <a:latin typeface="+mj-lt"/>
            </a:rPr>
            <a:t>Specifications</a:t>
          </a:r>
        </a:p>
        <a:p>
          <a:endParaRPr lang="en-US" sz="1200" dirty="0">
            <a:latin typeface="+mj-lt"/>
          </a:endParaRPr>
        </a:p>
      </dgm:t>
    </dgm:pt>
    <dgm:pt modelId="{9B3BD96C-44F2-4A38-832E-0D7B47B58D13}" type="parTrans" cxnId="{B63A4CFD-CF34-4948-B8C4-CBB784D348D8}">
      <dgm:prSet/>
      <dgm:spPr/>
      <dgm:t>
        <a:bodyPr/>
        <a:lstStyle/>
        <a:p>
          <a:endParaRPr lang="en-US" sz="1600">
            <a:latin typeface="+mj-lt"/>
          </a:endParaRPr>
        </a:p>
      </dgm:t>
    </dgm:pt>
    <dgm:pt modelId="{F9E89E7D-05FD-4CF3-BB0A-342A15148381}" type="sibTrans" cxnId="{B63A4CFD-CF34-4948-B8C4-CBB784D348D8}">
      <dgm:prSet/>
      <dgm:spPr/>
      <dgm:t>
        <a:bodyPr/>
        <a:lstStyle/>
        <a:p>
          <a:endParaRPr lang="en-US" sz="1600">
            <a:latin typeface="+mj-lt"/>
          </a:endParaRPr>
        </a:p>
      </dgm:t>
    </dgm:pt>
    <dgm:pt modelId="{3E5F4285-CCBA-4E9D-9D2D-9655BFC5E8E1}">
      <dgm:prSet phldrT="[Text]" custT="1"/>
      <dgm:spPr/>
      <dgm:t>
        <a:bodyPr/>
        <a:lstStyle/>
        <a:p>
          <a:r>
            <a:rPr lang="en-US" sz="1200" dirty="0">
              <a:latin typeface="+mj-lt"/>
            </a:rPr>
            <a:t>Manufacturing/ Testing/Safety</a:t>
          </a:r>
        </a:p>
      </dgm:t>
    </dgm:pt>
    <dgm:pt modelId="{BB942738-92A4-4591-8B23-A830E6603E01}" type="parTrans" cxnId="{15BC11D0-2D0C-4B33-81E5-5FB2687E7194}">
      <dgm:prSet/>
      <dgm:spPr/>
      <dgm:t>
        <a:bodyPr/>
        <a:lstStyle/>
        <a:p>
          <a:endParaRPr lang="en-US" sz="1600">
            <a:latin typeface="+mj-lt"/>
          </a:endParaRPr>
        </a:p>
      </dgm:t>
    </dgm:pt>
    <dgm:pt modelId="{024CF009-1799-4CCB-BA2E-F3659C1CC5D7}" type="sibTrans" cxnId="{15BC11D0-2D0C-4B33-81E5-5FB2687E7194}">
      <dgm:prSet/>
      <dgm:spPr/>
      <dgm:t>
        <a:bodyPr/>
        <a:lstStyle/>
        <a:p>
          <a:endParaRPr lang="en-US" sz="1600">
            <a:latin typeface="+mj-lt"/>
          </a:endParaRPr>
        </a:p>
      </dgm:t>
    </dgm:pt>
    <dgm:pt modelId="{69DCE5C9-DBFB-4DDE-9FE9-D6846343E617}">
      <dgm:prSet custT="1"/>
      <dgm:spPr/>
      <dgm:t>
        <a:bodyPr/>
        <a:lstStyle/>
        <a:p>
          <a:r>
            <a:rPr lang="en-US" sz="1400" dirty="0">
              <a:latin typeface="+mj-lt"/>
            </a:rPr>
            <a:t>Conclusions</a:t>
          </a:r>
        </a:p>
      </dgm:t>
    </dgm:pt>
    <dgm:pt modelId="{C17E11DC-D0DA-4D32-98D6-C12021C9D078}" type="parTrans" cxnId="{B2399E63-78E9-4E49-83C5-F5A9DB0B4D69}">
      <dgm:prSet/>
      <dgm:spPr/>
      <dgm:t>
        <a:bodyPr/>
        <a:lstStyle/>
        <a:p>
          <a:endParaRPr lang="en-US" sz="1600">
            <a:latin typeface="+mj-lt"/>
          </a:endParaRPr>
        </a:p>
      </dgm:t>
    </dgm:pt>
    <dgm:pt modelId="{9FB5F32A-5D90-4971-ADC2-AF7FE63F2204}" type="sibTrans" cxnId="{B2399E63-78E9-4E49-83C5-F5A9DB0B4D69}">
      <dgm:prSet/>
      <dgm:spPr/>
      <dgm:t>
        <a:bodyPr/>
        <a:lstStyle/>
        <a:p>
          <a:endParaRPr lang="en-US" sz="1600">
            <a:latin typeface="+mj-lt"/>
          </a:endParaRPr>
        </a:p>
      </dgm:t>
    </dgm:pt>
    <dgm:pt modelId="{A263DEBE-E31D-41B0-BD49-493872B34890}">
      <dgm:prSet phldrT="[Text]" custT="1"/>
      <dgm:spPr>
        <a:solidFill>
          <a:srgbClr val="99AFE7"/>
        </a:solidFill>
        <a:ln>
          <a:solidFill>
            <a:schemeClr val="bg2"/>
          </a:solidFill>
        </a:ln>
      </dgm:spPr>
      <dgm:t>
        <a:bodyPr/>
        <a:lstStyle/>
        <a:p>
          <a:endParaRPr lang="en-US" sz="1600" b="1" dirty="0">
            <a:solidFill>
              <a:schemeClr val="bg1"/>
            </a:solidFill>
            <a:effectLst>
              <a:outerShdw blurRad="38100" dist="38100" dir="2700000" algn="tl">
                <a:srgbClr val="000000">
                  <a:alpha val="43137"/>
                </a:srgbClr>
              </a:outerShdw>
            </a:effectLst>
            <a:latin typeface="+mj-lt"/>
          </a:endParaRPr>
        </a:p>
        <a:p>
          <a:r>
            <a:rPr lang="en-US" sz="1800" b="1" dirty="0">
              <a:solidFill>
                <a:schemeClr val="bg1"/>
              </a:solidFill>
              <a:effectLst>
                <a:outerShdw blurRad="38100" dist="38100" dir="2700000" algn="tl">
                  <a:srgbClr val="000000">
                    <a:alpha val="43137"/>
                  </a:srgbClr>
                </a:outerShdw>
              </a:effectLst>
              <a:latin typeface="+mj-lt"/>
            </a:rPr>
            <a:t>Design Synthesis</a:t>
          </a:r>
        </a:p>
        <a:p>
          <a:endParaRPr lang="en-US" sz="1700" b="1" dirty="0">
            <a:solidFill>
              <a:schemeClr val="bg1"/>
            </a:solidFill>
            <a:effectLst>
              <a:outerShdw blurRad="38100" dist="38100" dir="2700000" algn="tl">
                <a:srgbClr val="000000">
                  <a:alpha val="43137"/>
                </a:srgbClr>
              </a:outerShdw>
            </a:effectLst>
            <a:latin typeface="+mj-lt"/>
          </a:endParaRPr>
        </a:p>
      </dgm:t>
    </dgm:pt>
    <dgm:pt modelId="{EEB23300-B908-4C4B-BEDB-EBCC193166A2}" type="sibTrans" cxnId="{FB33D9E9-3CCA-441A-99F1-4DB2D6FFF6EA}">
      <dgm:prSet/>
      <dgm:spPr/>
      <dgm:t>
        <a:bodyPr/>
        <a:lstStyle/>
        <a:p>
          <a:endParaRPr lang="en-US" sz="1600">
            <a:latin typeface="+mj-lt"/>
          </a:endParaRPr>
        </a:p>
      </dgm:t>
    </dgm:pt>
    <dgm:pt modelId="{F9F7C2E2-2A60-4182-AC79-7947FB5A215E}" type="parTrans" cxnId="{FB33D9E9-3CCA-441A-99F1-4DB2D6FFF6EA}">
      <dgm:prSet/>
      <dgm:spPr/>
      <dgm:t>
        <a:bodyPr/>
        <a:lstStyle/>
        <a:p>
          <a:endParaRPr lang="en-US" sz="1600">
            <a:latin typeface="+mj-lt"/>
          </a:endParaRPr>
        </a:p>
      </dgm:t>
    </dgm:pt>
    <dgm:pt modelId="{C5569E4B-FADA-4384-980A-8F329AACE673}">
      <dgm:prSet custT="1"/>
      <dgm:spPr/>
      <dgm:t>
        <a:bodyPr/>
        <a:lstStyle/>
        <a:p>
          <a:r>
            <a:rPr lang="en-US" sz="1200" dirty="0">
              <a:latin typeface="+mj-lt"/>
            </a:rPr>
            <a:t>Introduction</a:t>
          </a:r>
        </a:p>
      </dgm:t>
    </dgm:pt>
    <dgm:pt modelId="{7A99A389-CA38-4966-86A9-1AAF60B6D6BB}" type="sibTrans" cxnId="{DF845484-9628-4EA6-882D-F38258F7B54E}">
      <dgm:prSet/>
      <dgm:spPr/>
      <dgm:t>
        <a:bodyPr/>
        <a:lstStyle/>
        <a:p>
          <a:endParaRPr lang="en-US" sz="1600">
            <a:latin typeface="+mj-lt"/>
          </a:endParaRPr>
        </a:p>
      </dgm:t>
    </dgm:pt>
    <dgm:pt modelId="{3653D420-8363-43FA-B693-47357519ABF6}" type="parTrans" cxnId="{DF845484-9628-4EA6-882D-F38258F7B54E}">
      <dgm:prSet/>
      <dgm:spPr/>
      <dgm:t>
        <a:bodyPr/>
        <a:lstStyle/>
        <a:p>
          <a:endParaRPr lang="en-US" sz="1600">
            <a:latin typeface="+mj-lt"/>
          </a:endParaRPr>
        </a:p>
      </dgm:t>
    </dgm:pt>
    <dgm:pt modelId="{114E2F2C-965D-4F27-B60A-49838851114C}" type="pres">
      <dgm:prSet presAssocID="{EAE00DD2-E275-4A60-B717-4E2EAA728B93}" presName="Name0" presStyleCnt="0">
        <dgm:presLayoutVars>
          <dgm:dir/>
          <dgm:animLvl val="lvl"/>
          <dgm:resizeHandles val="exact"/>
        </dgm:presLayoutVars>
      </dgm:prSet>
      <dgm:spPr/>
    </dgm:pt>
    <dgm:pt modelId="{9C52F363-2C23-4338-99D9-439BE5768D02}" type="pres">
      <dgm:prSet presAssocID="{C5569E4B-FADA-4384-980A-8F329AACE673}" presName="parTxOnly" presStyleLbl="node1" presStyleIdx="0" presStyleCnt="5">
        <dgm:presLayoutVars>
          <dgm:chMax val="0"/>
          <dgm:chPref val="0"/>
          <dgm:bulletEnabled val="1"/>
        </dgm:presLayoutVars>
      </dgm:prSet>
      <dgm:spPr/>
    </dgm:pt>
    <dgm:pt modelId="{1A10B321-4B88-47B4-9869-14E6392013C8}" type="pres">
      <dgm:prSet presAssocID="{7A99A389-CA38-4966-86A9-1AAF60B6D6BB}" presName="parTxOnlySpace" presStyleCnt="0"/>
      <dgm:spPr/>
    </dgm:pt>
    <dgm:pt modelId="{9BD84720-2479-4C6C-A1BD-1222953262D3}" type="pres">
      <dgm:prSet presAssocID="{DBD9E67F-62CD-4F47-AAEC-756E9F7A1A09}" presName="parTxOnly" presStyleLbl="node1" presStyleIdx="1" presStyleCnt="5" custScaleX="114813">
        <dgm:presLayoutVars>
          <dgm:chMax val="0"/>
          <dgm:chPref val="0"/>
          <dgm:bulletEnabled val="1"/>
        </dgm:presLayoutVars>
      </dgm:prSet>
      <dgm:spPr/>
    </dgm:pt>
    <dgm:pt modelId="{7CDC7767-0D80-4A6E-807D-CAACE90CD6BE}" type="pres">
      <dgm:prSet presAssocID="{F9E89E7D-05FD-4CF3-BB0A-342A15148381}" presName="parTxOnlySpace" presStyleCnt="0"/>
      <dgm:spPr/>
    </dgm:pt>
    <dgm:pt modelId="{B0E112DD-BFB7-436C-8CE1-65EF2A78FB81}" type="pres">
      <dgm:prSet presAssocID="{A263DEBE-E31D-41B0-BD49-493872B34890}" presName="parTxOnly" presStyleLbl="node1" presStyleIdx="2" presStyleCnt="5" custScaleX="154006" custScaleY="136151" custLinFactX="-2223" custLinFactNeighborX="-100000" custLinFactNeighborY="1000">
        <dgm:presLayoutVars>
          <dgm:chMax val="0"/>
          <dgm:chPref val="0"/>
          <dgm:bulletEnabled val="1"/>
        </dgm:presLayoutVars>
      </dgm:prSet>
      <dgm:spPr/>
    </dgm:pt>
    <dgm:pt modelId="{412C7279-38B7-47F9-A252-172EC7A67E4A}" type="pres">
      <dgm:prSet presAssocID="{EEB23300-B908-4C4B-BEDB-EBCC193166A2}" presName="parTxOnlySpace" presStyleCnt="0"/>
      <dgm:spPr/>
    </dgm:pt>
    <dgm:pt modelId="{E60C91EE-319B-41DD-BE4C-039FA92AF00B}" type="pres">
      <dgm:prSet presAssocID="{3E5F4285-CCBA-4E9D-9D2D-9655BFC5E8E1}" presName="parTxOnly" presStyleLbl="node1" presStyleIdx="3" presStyleCnt="5" custScaleX="112725">
        <dgm:presLayoutVars>
          <dgm:chMax val="0"/>
          <dgm:chPref val="0"/>
          <dgm:bulletEnabled val="1"/>
        </dgm:presLayoutVars>
      </dgm:prSet>
      <dgm:spPr/>
    </dgm:pt>
    <dgm:pt modelId="{50504651-2FB2-4AE6-B639-36534189B384}" type="pres">
      <dgm:prSet presAssocID="{024CF009-1799-4CCB-BA2E-F3659C1CC5D7}" presName="parTxOnlySpace" presStyleCnt="0"/>
      <dgm:spPr/>
    </dgm:pt>
    <dgm:pt modelId="{EA1A9BF5-ACCD-499A-ACBD-31E668BBDFC0}" type="pres">
      <dgm:prSet presAssocID="{69DCE5C9-DBFB-4DDE-9FE9-D6846343E617}" presName="parTxOnly" presStyleLbl="node1" presStyleIdx="4" presStyleCnt="5" custScaleX="117438">
        <dgm:presLayoutVars>
          <dgm:chMax val="0"/>
          <dgm:chPref val="0"/>
          <dgm:bulletEnabled val="1"/>
        </dgm:presLayoutVars>
      </dgm:prSet>
      <dgm:spPr/>
    </dgm:pt>
  </dgm:ptLst>
  <dgm:cxnLst>
    <dgm:cxn modelId="{CA778C31-D69F-44A6-B64F-A7FC54BA1FC9}" type="presOf" srcId="{C5569E4B-FADA-4384-980A-8F329AACE673}" destId="{9C52F363-2C23-4338-99D9-439BE5768D02}" srcOrd="0" destOrd="0" presId="urn:microsoft.com/office/officeart/2005/8/layout/chevron1"/>
    <dgm:cxn modelId="{CA9C7A33-E2DF-48E3-9474-ECD3DE690D62}" type="presOf" srcId="{EAE00DD2-E275-4A60-B717-4E2EAA728B93}" destId="{114E2F2C-965D-4F27-B60A-49838851114C}" srcOrd="0" destOrd="0" presId="urn:microsoft.com/office/officeart/2005/8/layout/chevron1"/>
    <dgm:cxn modelId="{CB6A8E35-D319-4DF3-8AD1-AAC05F7FD849}" type="presOf" srcId="{A263DEBE-E31D-41B0-BD49-493872B34890}" destId="{B0E112DD-BFB7-436C-8CE1-65EF2A78FB81}" srcOrd="0" destOrd="0" presId="urn:microsoft.com/office/officeart/2005/8/layout/chevron1"/>
    <dgm:cxn modelId="{B2399E63-78E9-4E49-83C5-F5A9DB0B4D69}" srcId="{EAE00DD2-E275-4A60-B717-4E2EAA728B93}" destId="{69DCE5C9-DBFB-4DDE-9FE9-D6846343E617}" srcOrd="4" destOrd="0" parTransId="{C17E11DC-D0DA-4D32-98D6-C12021C9D078}" sibTransId="{9FB5F32A-5D90-4971-ADC2-AF7FE63F2204}"/>
    <dgm:cxn modelId="{9C72B56B-0E27-4224-BF3F-3A2D7960BE7B}" type="presOf" srcId="{3E5F4285-CCBA-4E9D-9D2D-9655BFC5E8E1}" destId="{E60C91EE-319B-41DD-BE4C-039FA92AF00B}" srcOrd="0" destOrd="0" presId="urn:microsoft.com/office/officeart/2005/8/layout/chevron1"/>
    <dgm:cxn modelId="{DF845484-9628-4EA6-882D-F38258F7B54E}" srcId="{EAE00DD2-E275-4A60-B717-4E2EAA728B93}" destId="{C5569E4B-FADA-4384-980A-8F329AACE673}" srcOrd="0" destOrd="0" parTransId="{3653D420-8363-43FA-B693-47357519ABF6}" sibTransId="{7A99A389-CA38-4966-86A9-1AAF60B6D6BB}"/>
    <dgm:cxn modelId="{223CB8BB-FED6-4116-AC5F-01E731E7B098}" type="presOf" srcId="{DBD9E67F-62CD-4F47-AAEC-756E9F7A1A09}" destId="{9BD84720-2479-4C6C-A1BD-1222953262D3}" srcOrd="0" destOrd="0" presId="urn:microsoft.com/office/officeart/2005/8/layout/chevron1"/>
    <dgm:cxn modelId="{15BC11D0-2D0C-4B33-81E5-5FB2687E7194}" srcId="{EAE00DD2-E275-4A60-B717-4E2EAA728B93}" destId="{3E5F4285-CCBA-4E9D-9D2D-9655BFC5E8E1}" srcOrd="3" destOrd="0" parTransId="{BB942738-92A4-4591-8B23-A830E6603E01}" sibTransId="{024CF009-1799-4CCB-BA2E-F3659C1CC5D7}"/>
    <dgm:cxn modelId="{ACE8A0E6-37A3-4D66-A851-7603BE3CF17D}" type="presOf" srcId="{69DCE5C9-DBFB-4DDE-9FE9-D6846343E617}" destId="{EA1A9BF5-ACCD-499A-ACBD-31E668BBDFC0}" srcOrd="0" destOrd="0" presId="urn:microsoft.com/office/officeart/2005/8/layout/chevron1"/>
    <dgm:cxn modelId="{FB33D9E9-3CCA-441A-99F1-4DB2D6FFF6EA}" srcId="{EAE00DD2-E275-4A60-B717-4E2EAA728B93}" destId="{A263DEBE-E31D-41B0-BD49-493872B34890}" srcOrd="2" destOrd="0" parTransId="{F9F7C2E2-2A60-4182-AC79-7947FB5A215E}" sibTransId="{EEB23300-B908-4C4B-BEDB-EBCC193166A2}"/>
    <dgm:cxn modelId="{B63A4CFD-CF34-4948-B8C4-CBB784D348D8}" srcId="{EAE00DD2-E275-4A60-B717-4E2EAA728B93}" destId="{DBD9E67F-62CD-4F47-AAEC-756E9F7A1A09}" srcOrd="1" destOrd="0" parTransId="{9B3BD96C-44F2-4A38-832E-0D7B47B58D13}" sibTransId="{F9E89E7D-05FD-4CF3-BB0A-342A15148381}"/>
    <dgm:cxn modelId="{7DF37B8C-B434-4698-9482-77EF60A6B6F6}" type="presParOf" srcId="{114E2F2C-965D-4F27-B60A-49838851114C}" destId="{9C52F363-2C23-4338-99D9-439BE5768D02}" srcOrd="0" destOrd="0" presId="urn:microsoft.com/office/officeart/2005/8/layout/chevron1"/>
    <dgm:cxn modelId="{51848468-8ACE-4BAB-A19C-3767AEEB493F}" type="presParOf" srcId="{114E2F2C-965D-4F27-B60A-49838851114C}" destId="{1A10B321-4B88-47B4-9869-14E6392013C8}" srcOrd="1" destOrd="0" presId="urn:microsoft.com/office/officeart/2005/8/layout/chevron1"/>
    <dgm:cxn modelId="{E8395C2F-6657-47B9-A1E9-9ECE6A412B7F}" type="presParOf" srcId="{114E2F2C-965D-4F27-B60A-49838851114C}" destId="{9BD84720-2479-4C6C-A1BD-1222953262D3}" srcOrd="2" destOrd="0" presId="urn:microsoft.com/office/officeart/2005/8/layout/chevron1"/>
    <dgm:cxn modelId="{A79BF36C-4AF8-4E85-B0AE-375C1B8143BE}" type="presParOf" srcId="{114E2F2C-965D-4F27-B60A-49838851114C}" destId="{7CDC7767-0D80-4A6E-807D-CAACE90CD6BE}" srcOrd="3" destOrd="0" presId="urn:microsoft.com/office/officeart/2005/8/layout/chevron1"/>
    <dgm:cxn modelId="{503EA340-33B0-44F3-B629-F7379CBCF46F}" type="presParOf" srcId="{114E2F2C-965D-4F27-B60A-49838851114C}" destId="{B0E112DD-BFB7-436C-8CE1-65EF2A78FB81}" srcOrd="4" destOrd="0" presId="urn:microsoft.com/office/officeart/2005/8/layout/chevron1"/>
    <dgm:cxn modelId="{4D778A7B-06E4-482B-8EF7-61BE31AE09C9}" type="presParOf" srcId="{114E2F2C-965D-4F27-B60A-49838851114C}" destId="{412C7279-38B7-47F9-A252-172EC7A67E4A}" srcOrd="5" destOrd="0" presId="urn:microsoft.com/office/officeart/2005/8/layout/chevron1"/>
    <dgm:cxn modelId="{9A52FBBD-8076-4D58-9B2E-A554E1836CD3}" type="presParOf" srcId="{114E2F2C-965D-4F27-B60A-49838851114C}" destId="{E60C91EE-319B-41DD-BE4C-039FA92AF00B}" srcOrd="6" destOrd="0" presId="urn:microsoft.com/office/officeart/2005/8/layout/chevron1"/>
    <dgm:cxn modelId="{D4A01A48-D40D-4442-B128-238B82584C7D}" type="presParOf" srcId="{114E2F2C-965D-4F27-B60A-49838851114C}" destId="{50504651-2FB2-4AE6-B639-36534189B384}" srcOrd="7" destOrd="0" presId="urn:microsoft.com/office/officeart/2005/8/layout/chevron1"/>
    <dgm:cxn modelId="{4D874D5B-854E-4D83-A570-408063463EDD}" type="presParOf" srcId="{114E2F2C-965D-4F27-B60A-49838851114C}" destId="{EA1A9BF5-ACCD-499A-ACBD-31E668BBDFC0}" srcOrd="8"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21.xml><?xml version="1.0" encoding="utf-8"?>
<dgm:dataModel xmlns:dgm="http://schemas.openxmlformats.org/drawingml/2006/diagram" xmlns:a="http://schemas.openxmlformats.org/drawingml/2006/main">
  <dgm:ptLst>
    <dgm:pt modelId="{EAE00DD2-E275-4A60-B717-4E2EAA728B93}" type="doc">
      <dgm:prSet loTypeId="urn:microsoft.com/office/officeart/2005/8/layout/chevron1" loCatId="process" qsTypeId="urn:microsoft.com/office/officeart/2005/8/quickstyle/simple1" qsCatId="simple" csTypeId="urn:microsoft.com/office/officeart/2005/8/colors/accent5_2" csCatId="accent5" phldr="1"/>
      <dgm:spPr/>
    </dgm:pt>
    <dgm:pt modelId="{DBD9E67F-62CD-4F47-AAEC-756E9F7A1A09}">
      <dgm:prSet phldrT="[Text]" custT="1"/>
      <dgm:spPr/>
      <dgm:t>
        <a:bodyPr/>
        <a:lstStyle/>
        <a:p>
          <a:endParaRPr lang="en-US" sz="1200" dirty="0">
            <a:latin typeface="+mj-lt"/>
          </a:endParaRPr>
        </a:p>
        <a:p>
          <a:r>
            <a:rPr lang="en-US" sz="1200" dirty="0">
              <a:latin typeface="+mj-lt"/>
            </a:rPr>
            <a:t>Engineering </a:t>
          </a:r>
        </a:p>
        <a:p>
          <a:r>
            <a:rPr lang="en-US" sz="1200" dirty="0">
              <a:latin typeface="+mj-lt"/>
            </a:rPr>
            <a:t>Specifications</a:t>
          </a:r>
        </a:p>
        <a:p>
          <a:endParaRPr lang="en-US" sz="1200" dirty="0">
            <a:latin typeface="+mj-lt"/>
          </a:endParaRPr>
        </a:p>
      </dgm:t>
    </dgm:pt>
    <dgm:pt modelId="{9B3BD96C-44F2-4A38-832E-0D7B47B58D13}" type="parTrans" cxnId="{B63A4CFD-CF34-4948-B8C4-CBB784D348D8}">
      <dgm:prSet/>
      <dgm:spPr/>
      <dgm:t>
        <a:bodyPr/>
        <a:lstStyle/>
        <a:p>
          <a:endParaRPr lang="en-US" sz="1600">
            <a:latin typeface="+mj-lt"/>
          </a:endParaRPr>
        </a:p>
      </dgm:t>
    </dgm:pt>
    <dgm:pt modelId="{F9E89E7D-05FD-4CF3-BB0A-342A15148381}" type="sibTrans" cxnId="{B63A4CFD-CF34-4948-B8C4-CBB784D348D8}">
      <dgm:prSet/>
      <dgm:spPr/>
      <dgm:t>
        <a:bodyPr/>
        <a:lstStyle/>
        <a:p>
          <a:endParaRPr lang="en-US" sz="1600">
            <a:latin typeface="+mj-lt"/>
          </a:endParaRPr>
        </a:p>
      </dgm:t>
    </dgm:pt>
    <dgm:pt modelId="{3E5F4285-CCBA-4E9D-9D2D-9655BFC5E8E1}">
      <dgm:prSet phldrT="[Text]" custT="1"/>
      <dgm:spPr/>
      <dgm:t>
        <a:bodyPr/>
        <a:lstStyle/>
        <a:p>
          <a:r>
            <a:rPr lang="en-US" sz="1200" dirty="0">
              <a:latin typeface="+mj-lt"/>
            </a:rPr>
            <a:t>Manufacturing/ Testing/Safety</a:t>
          </a:r>
        </a:p>
      </dgm:t>
    </dgm:pt>
    <dgm:pt modelId="{BB942738-92A4-4591-8B23-A830E6603E01}" type="parTrans" cxnId="{15BC11D0-2D0C-4B33-81E5-5FB2687E7194}">
      <dgm:prSet/>
      <dgm:spPr/>
      <dgm:t>
        <a:bodyPr/>
        <a:lstStyle/>
        <a:p>
          <a:endParaRPr lang="en-US" sz="1600">
            <a:latin typeface="+mj-lt"/>
          </a:endParaRPr>
        </a:p>
      </dgm:t>
    </dgm:pt>
    <dgm:pt modelId="{024CF009-1799-4CCB-BA2E-F3659C1CC5D7}" type="sibTrans" cxnId="{15BC11D0-2D0C-4B33-81E5-5FB2687E7194}">
      <dgm:prSet/>
      <dgm:spPr/>
      <dgm:t>
        <a:bodyPr/>
        <a:lstStyle/>
        <a:p>
          <a:endParaRPr lang="en-US" sz="1600">
            <a:latin typeface="+mj-lt"/>
          </a:endParaRPr>
        </a:p>
      </dgm:t>
    </dgm:pt>
    <dgm:pt modelId="{69DCE5C9-DBFB-4DDE-9FE9-D6846343E617}">
      <dgm:prSet custT="1"/>
      <dgm:spPr/>
      <dgm:t>
        <a:bodyPr/>
        <a:lstStyle/>
        <a:p>
          <a:r>
            <a:rPr lang="en-US" sz="1400" dirty="0">
              <a:latin typeface="+mj-lt"/>
            </a:rPr>
            <a:t>Conclusions</a:t>
          </a:r>
        </a:p>
      </dgm:t>
    </dgm:pt>
    <dgm:pt modelId="{C17E11DC-D0DA-4D32-98D6-C12021C9D078}" type="parTrans" cxnId="{B2399E63-78E9-4E49-83C5-F5A9DB0B4D69}">
      <dgm:prSet/>
      <dgm:spPr/>
      <dgm:t>
        <a:bodyPr/>
        <a:lstStyle/>
        <a:p>
          <a:endParaRPr lang="en-US" sz="1600">
            <a:latin typeface="+mj-lt"/>
          </a:endParaRPr>
        </a:p>
      </dgm:t>
    </dgm:pt>
    <dgm:pt modelId="{9FB5F32A-5D90-4971-ADC2-AF7FE63F2204}" type="sibTrans" cxnId="{B2399E63-78E9-4E49-83C5-F5A9DB0B4D69}">
      <dgm:prSet/>
      <dgm:spPr/>
      <dgm:t>
        <a:bodyPr/>
        <a:lstStyle/>
        <a:p>
          <a:endParaRPr lang="en-US" sz="1600">
            <a:latin typeface="+mj-lt"/>
          </a:endParaRPr>
        </a:p>
      </dgm:t>
    </dgm:pt>
    <dgm:pt modelId="{A263DEBE-E31D-41B0-BD49-493872B34890}">
      <dgm:prSet phldrT="[Text]" custT="1"/>
      <dgm:spPr>
        <a:solidFill>
          <a:srgbClr val="99AFE7"/>
        </a:solidFill>
        <a:ln>
          <a:solidFill>
            <a:schemeClr val="bg2"/>
          </a:solidFill>
        </a:ln>
      </dgm:spPr>
      <dgm:t>
        <a:bodyPr/>
        <a:lstStyle/>
        <a:p>
          <a:endParaRPr lang="en-US" sz="1600" b="1" dirty="0">
            <a:solidFill>
              <a:schemeClr val="bg1"/>
            </a:solidFill>
            <a:effectLst>
              <a:outerShdw blurRad="38100" dist="38100" dir="2700000" algn="tl">
                <a:srgbClr val="000000">
                  <a:alpha val="43137"/>
                </a:srgbClr>
              </a:outerShdw>
            </a:effectLst>
            <a:latin typeface="+mj-lt"/>
          </a:endParaRPr>
        </a:p>
        <a:p>
          <a:r>
            <a:rPr lang="en-US" sz="1800" b="1" dirty="0">
              <a:solidFill>
                <a:schemeClr val="bg1"/>
              </a:solidFill>
              <a:effectLst>
                <a:outerShdw blurRad="38100" dist="38100" dir="2700000" algn="tl">
                  <a:srgbClr val="000000">
                    <a:alpha val="43137"/>
                  </a:srgbClr>
                </a:outerShdw>
              </a:effectLst>
              <a:latin typeface="+mj-lt"/>
            </a:rPr>
            <a:t>Design Synthesis</a:t>
          </a:r>
        </a:p>
        <a:p>
          <a:endParaRPr lang="en-US" sz="1700" b="1" dirty="0">
            <a:solidFill>
              <a:schemeClr val="bg1"/>
            </a:solidFill>
            <a:effectLst>
              <a:outerShdw blurRad="38100" dist="38100" dir="2700000" algn="tl">
                <a:srgbClr val="000000">
                  <a:alpha val="43137"/>
                </a:srgbClr>
              </a:outerShdw>
            </a:effectLst>
            <a:latin typeface="+mj-lt"/>
          </a:endParaRPr>
        </a:p>
      </dgm:t>
    </dgm:pt>
    <dgm:pt modelId="{EEB23300-B908-4C4B-BEDB-EBCC193166A2}" type="sibTrans" cxnId="{FB33D9E9-3CCA-441A-99F1-4DB2D6FFF6EA}">
      <dgm:prSet/>
      <dgm:spPr/>
      <dgm:t>
        <a:bodyPr/>
        <a:lstStyle/>
        <a:p>
          <a:endParaRPr lang="en-US" sz="1600">
            <a:latin typeface="+mj-lt"/>
          </a:endParaRPr>
        </a:p>
      </dgm:t>
    </dgm:pt>
    <dgm:pt modelId="{F9F7C2E2-2A60-4182-AC79-7947FB5A215E}" type="parTrans" cxnId="{FB33D9E9-3CCA-441A-99F1-4DB2D6FFF6EA}">
      <dgm:prSet/>
      <dgm:spPr/>
      <dgm:t>
        <a:bodyPr/>
        <a:lstStyle/>
        <a:p>
          <a:endParaRPr lang="en-US" sz="1600">
            <a:latin typeface="+mj-lt"/>
          </a:endParaRPr>
        </a:p>
      </dgm:t>
    </dgm:pt>
    <dgm:pt modelId="{C5569E4B-FADA-4384-980A-8F329AACE673}">
      <dgm:prSet custT="1"/>
      <dgm:spPr/>
      <dgm:t>
        <a:bodyPr/>
        <a:lstStyle/>
        <a:p>
          <a:r>
            <a:rPr lang="en-US" sz="1200" dirty="0">
              <a:latin typeface="+mj-lt"/>
            </a:rPr>
            <a:t>Introduction</a:t>
          </a:r>
        </a:p>
      </dgm:t>
    </dgm:pt>
    <dgm:pt modelId="{7A99A389-CA38-4966-86A9-1AAF60B6D6BB}" type="sibTrans" cxnId="{DF845484-9628-4EA6-882D-F38258F7B54E}">
      <dgm:prSet/>
      <dgm:spPr/>
      <dgm:t>
        <a:bodyPr/>
        <a:lstStyle/>
        <a:p>
          <a:endParaRPr lang="en-US" sz="1600">
            <a:latin typeface="+mj-lt"/>
          </a:endParaRPr>
        </a:p>
      </dgm:t>
    </dgm:pt>
    <dgm:pt modelId="{3653D420-8363-43FA-B693-47357519ABF6}" type="parTrans" cxnId="{DF845484-9628-4EA6-882D-F38258F7B54E}">
      <dgm:prSet/>
      <dgm:spPr/>
      <dgm:t>
        <a:bodyPr/>
        <a:lstStyle/>
        <a:p>
          <a:endParaRPr lang="en-US" sz="1600">
            <a:latin typeface="+mj-lt"/>
          </a:endParaRPr>
        </a:p>
      </dgm:t>
    </dgm:pt>
    <dgm:pt modelId="{114E2F2C-965D-4F27-B60A-49838851114C}" type="pres">
      <dgm:prSet presAssocID="{EAE00DD2-E275-4A60-B717-4E2EAA728B93}" presName="Name0" presStyleCnt="0">
        <dgm:presLayoutVars>
          <dgm:dir/>
          <dgm:animLvl val="lvl"/>
          <dgm:resizeHandles val="exact"/>
        </dgm:presLayoutVars>
      </dgm:prSet>
      <dgm:spPr/>
    </dgm:pt>
    <dgm:pt modelId="{9C52F363-2C23-4338-99D9-439BE5768D02}" type="pres">
      <dgm:prSet presAssocID="{C5569E4B-FADA-4384-980A-8F329AACE673}" presName="parTxOnly" presStyleLbl="node1" presStyleIdx="0" presStyleCnt="5">
        <dgm:presLayoutVars>
          <dgm:chMax val="0"/>
          <dgm:chPref val="0"/>
          <dgm:bulletEnabled val="1"/>
        </dgm:presLayoutVars>
      </dgm:prSet>
      <dgm:spPr/>
    </dgm:pt>
    <dgm:pt modelId="{1A10B321-4B88-47B4-9869-14E6392013C8}" type="pres">
      <dgm:prSet presAssocID="{7A99A389-CA38-4966-86A9-1AAF60B6D6BB}" presName="parTxOnlySpace" presStyleCnt="0"/>
      <dgm:spPr/>
    </dgm:pt>
    <dgm:pt modelId="{9BD84720-2479-4C6C-A1BD-1222953262D3}" type="pres">
      <dgm:prSet presAssocID="{DBD9E67F-62CD-4F47-AAEC-756E9F7A1A09}" presName="parTxOnly" presStyleLbl="node1" presStyleIdx="1" presStyleCnt="5" custScaleX="114813">
        <dgm:presLayoutVars>
          <dgm:chMax val="0"/>
          <dgm:chPref val="0"/>
          <dgm:bulletEnabled val="1"/>
        </dgm:presLayoutVars>
      </dgm:prSet>
      <dgm:spPr/>
    </dgm:pt>
    <dgm:pt modelId="{7CDC7767-0D80-4A6E-807D-CAACE90CD6BE}" type="pres">
      <dgm:prSet presAssocID="{F9E89E7D-05FD-4CF3-BB0A-342A15148381}" presName="parTxOnlySpace" presStyleCnt="0"/>
      <dgm:spPr/>
    </dgm:pt>
    <dgm:pt modelId="{B0E112DD-BFB7-436C-8CE1-65EF2A78FB81}" type="pres">
      <dgm:prSet presAssocID="{A263DEBE-E31D-41B0-BD49-493872B34890}" presName="parTxOnly" presStyleLbl="node1" presStyleIdx="2" presStyleCnt="5" custScaleX="154006" custScaleY="136151" custLinFactX="-2223" custLinFactNeighborX="-100000" custLinFactNeighborY="1000">
        <dgm:presLayoutVars>
          <dgm:chMax val="0"/>
          <dgm:chPref val="0"/>
          <dgm:bulletEnabled val="1"/>
        </dgm:presLayoutVars>
      </dgm:prSet>
      <dgm:spPr/>
    </dgm:pt>
    <dgm:pt modelId="{412C7279-38B7-47F9-A252-172EC7A67E4A}" type="pres">
      <dgm:prSet presAssocID="{EEB23300-B908-4C4B-BEDB-EBCC193166A2}" presName="parTxOnlySpace" presStyleCnt="0"/>
      <dgm:spPr/>
    </dgm:pt>
    <dgm:pt modelId="{E60C91EE-319B-41DD-BE4C-039FA92AF00B}" type="pres">
      <dgm:prSet presAssocID="{3E5F4285-CCBA-4E9D-9D2D-9655BFC5E8E1}" presName="parTxOnly" presStyleLbl="node1" presStyleIdx="3" presStyleCnt="5" custScaleX="112725">
        <dgm:presLayoutVars>
          <dgm:chMax val="0"/>
          <dgm:chPref val="0"/>
          <dgm:bulletEnabled val="1"/>
        </dgm:presLayoutVars>
      </dgm:prSet>
      <dgm:spPr/>
    </dgm:pt>
    <dgm:pt modelId="{50504651-2FB2-4AE6-B639-36534189B384}" type="pres">
      <dgm:prSet presAssocID="{024CF009-1799-4CCB-BA2E-F3659C1CC5D7}" presName="parTxOnlySpace" presStyleCnt="0"/>
      <dgm:spPr/>
    </dgm:pt>
    <dgm:pt modelId="{EA1A9BF5-ACCD-499A-ACBD-31E668BBDFC0}" type="pres">
      <dgm:prSet presAssocID="{69DCE5C9-DBFB-4DDE-9FE9-D6846343E617}" presName="parTxOnly" presStyleLbl="node1" presStyleIdx="4" presStyleCnt="5" custScaleX="117438">
        <dgm:presLayoutVars>
          <dgm:chMax val="0"/>
          <dgm:chPref val="0"/>
          <dgm:bulletEnabled val="1"/>
        </dgm:presLayoutVars>
      </dgm:prSet>
      <dgm:spPr/>
    </dgm:pt>
  </dgm:ptLst>
  <dgm:cxnLst>
    <dgm:cxn modelId="{CA778C31-D69F-44A6-B64F-A7FC54BA1FC9}" type="presOf" srcId="{C5569E4B-FADA-4384-980A-8F329AACE673}" destId="{9C52F363-2C23-4338-99D9-439BE5768D02}" srcOrd="0" destOrd="0" presId="urn:microsoft.com/office/officeart/2005/8/layout/chevron1"/>
    <dgm:cxn modelId="{CA9C7A33-E2DF-48E3-9474-ECD3DE690D62}" type="presOf" srcId="{EAE00DD2-E275-4A60-B717-4E2EAA728B93}" destId="{114E2F2C-965D-4F27-B60A-49838851114C}" srcOrd="0" destOrd="0" presId="urn:microsoft.com/office/officeart/2005/8/layout/chevron1"/>
    <dgm:cxn modelId="{CB6A8E35-D319-4DF3-8AD1-AAC05F7FD849}" type="presOf" srcId="{A263DEBE-E31D-41B0-BD49-493872B34890}" destId="{B0E112DD-BFB7-436C-8CE1-65EF2A78FB81}" srcOrd="0" destOrd="0" presId="urn:microsoft.com/office/officeart/2005/8/layout/chevron1"/>
    <dgm:cxn modelId="{B2399E63-78E9-4E49-83C5-F5A9DB0B4D69}" srcId="{EAE00DD2-E275-4A60-B717-4E2EAA728B93}" destId="{69DCE5C9-DBFB-4DDE-9FE9-D6846343E617}" srcOrd="4" destOrd="0" parTransId="{C17E11DC-D0DA-4D32-98D6-C12021C9D078}" sibTransId="{9FB5F32A-5D90-4971-ADC2-AF7FE63F2204}"/>
    <dgm:cxn modelId="{9C72B56B-0E27-4224-BF3F-3A2D7960BE7B}" type="presOf" srcId="{3E5F4285-CCBA-4E9D-9D2D-9655BFC5E8E1}" destId="{E60C91EE-319B-41DD-BE4C-039FA92AF00B}" srcOrd="0" destOrd="0" presId="urn:microsoft.com/office/officeart/2005/8/layout/chevron1"/>
    <dgm:cxn modelId="{DF845484-9628-4EA6-882D-F38258F7B54E}" srcId="{EAE00DD2-E275-4A60-B717-4E2EAA728B93}" destId="{C5569E4B-FADA-4384-980A-8F329AACE673}" srcOrd="0" destOrd="0" parTransId="{3653D420-8363-43FA-B693-47357519ABF6}" sibTransId="{7A99A389-CA38-4966-86A9-1AAF60B6D6BB}"/>
    <dgm:cxn modelId="{223CB8BB-FED6-4116-AC5F-01E731E7B098}" type="presOf" srcId="{DBD9E67F-62CD-4F47-AAEC-756E9F7A1A09}" destId="{9BD84720-2479-4C6C-A1BD-1222953262D3}" srcOrd="0" destOrd="0" presId="urn:microsoft.com/office/officeart/2005/8/layout/chevron1"/>
    <dgm:cxn modelId="{15BC11D0-2D0C-4B33-81E5-5FB2687E7194}" srcId="{EAE00DD2-E275-4A60-B717-4E2EAA728B93}" destId="{3E5F4285-CCBA-4E9D-9D2D-9655BFC5E8E1}" srcOrd="3" destOrd="0" parTransId="{BB942738-92A4-4591-8B23-A830E6603E01}" sibTransId="{024CF009-1799-4CCB-BA2E-F3659C1CC5D7}"/>
    <dgm:cxn modelId="{ACE8A0E6-37A3-4D66-A851-7603BE3CF17D}" type="presOf" srcId="{69DCE5C9-DBFB-4DDE-9FE9-D6846343E617}" destId="{EA1A9BF5-ACCD-499A-ACBD-31E668BBDFC0}" srcOrd="0" destOrd="0" presId="urn:microsoft.com/office/officeart/2005/8/layout/chevron1"/>
    <dgm:cxn modelId="{FB33D9E9-3CCA-441A-99F1-4DB2D6FFF6EA}" srcId="{EAE00DD2-E275-4A60-B717-4E2EAA728B93}" destId="{A263DEBE-E31D-41B0-BD49-493872B34890}" srcOrd="2" destOrd="0" parTransId="{F9F7C2E2-2A60-4182-AC79-7947FB5A215E}" sibTransId="{EEB23300-B908-4C4B-BEDB-EBCC193166A2}"/>
    <dgm:cxn modelId="{B63A4CFD-CF34-4948-B8C4-CBB784D348D8}" srcId="{EAE00DD2-E275-4A60-B717-4E2EAA728B93}" destId="{DBD9E67F-62CD-4F47-AAEC-756E9F7A1A09}" srcOrd="1" destOrd="0" parTransId="{9B3BD96C-44F2-4A38-832E-0D7B47B58D13}" sibTransId="{F9E89E7D-05FD-4CF3-BB0A-342A15148381}"/>
    <dgm:cxn modelId="{7DF37B8C-B434-4698-9482-77EF60A6B6F6}" type="presParOf" srcId="{114E2F2C-965D-4F27-B60A-49838851114C}" destId="{9C52F363-2C23-4338-99D9-439BE5768D02}" srcOrd="0" destOrd="0" presId="urn:microsoft.com/office/officeart/2005/8/layout/chevron1"/>
    <dgm:cxn modelId="{51848468-8ACE-4BAB-A19C-3767AEEB493F}" type="presParOf" srcId="{114E2F2C-965D-4F27-B60A-49838851114C}" destId="{1A10B321-4B88-47B4-9869-14E6392013C8}" srcOrd="1" destOrd="0" presId="urn:microsoft.com/office/officeart/2005/8/layout/chevron1"/>
    <dgm:cxn modelId="{E8395C2F-6657-47B9-A1E9-9ECE6A412B7F}" type="presParOf" srcId="{114E2F2C-965D-4F27-B60A-49838851114C}" destId="{9BD84720-2479-4C6C-A1BD-1222953262D3}" srcOrd="2" destOrd="0" presId="urn:microsoft.com/office/officeart/2005/8/layout/chevron1"/>
    <dgm:cxn modelId="{A79BF36C-4AF8-4E85-B0AE-375C1B8143BE}" type="presParOf" srcId="{114E2F2C-965D-4F27-B60A-49838851114C}" destId="{7CDC7767-0D80-4A6E-807D-CAACE90CD6BE}" srcOrd="3" destOrd="0" presId="urn:microsoft.com/office/officeart/2005/8/layout/chevron1"/>
    <dgm:cxn modelId="{503EA340-33B0-44F3-B629-F7379CBCF46F}" type="presParOf" srcId="{114E2F2C-965D-4F27-B60A-49838851114C}" destId="{B0E112DD-BFB7-436C-8CE1-65EF2A78FB81}" srcOrd="4" destOrd="0" presId="urn:microsoft.com/office/officeart/2005/8/layout/chevron1"/>
    <dgm:cxn modelId="{4D778A7B-06E4-482B-8EF7-61BE31AE09C9}" type="presParOf" srcId="{114E2F2C-965D-4F27-B60A-49838851114C}" destId="{412C7279-38B7-47F9-A252-172EC7A67E4A}" srcOrd="5" destOrd="0" presId="urn:microsoft.com/office/officeart/2005/8/layout/chevron1"/>
    <dgm:cxn modelId="{9A52FBBD-8076-4D58-9B2E-A554E1836CD3}" type="presParOf" srcId="{114E2F2C-965D-4F27-B60A-49838851114C}" destId="{E60C91EE-319B-41DD-BE4C-039FA92AF00B}" srcOrd="6" destOrd="0" presId="urn:microsoft.com/office/officeart/2005/8/layout/chevron1"/>
    <dgm:cxn modelId="{D4A01A48-D40D-4442-B128-238B82584C7D}" type="presParOf" srcId="{114E2F2C-965D-4F27-B60A-49838851114C}" destId="{50504651-2FB2-4AE6-B639-36534189B384}" srcOrd="7" destOrd="0" presId="urn:microsoft.com/office/officeart/2005/8/layout/chevron1"/>
    <dgm:cxn modelId="{4D874D5B-854E-4D83-A570-408063463EDD}" type="presParOf" srcId="{114E2F2C-965D-4F27-B60A-49838851114C}" destId="{EA1A9BF5-ACCD-499A-ACBD-31E668BBDFC0}" srcOrd="8"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22.xml><?xml version="1.0" encoding="utf-8"?>
<dgm:dataModel xmlns:dgm="http://schemas.openxmlformats.org/drawingml/2006/diagram" xmlns:a="http://schemas.openxmlformats.org/drawingml/2006/main">
  <dgm:ptLst>
    <dgm:pt modelId="{EAE00DD2-E275-4A60-B717-4E2EAA728B93}" type="doc">
      <dgm:prSet loTypeId="urn:microsoft.com/office/officeart/2005/8/layout/chevron1" loCatId="process" qsTypeId="urn:microsoft.com/office/officeart/2005/8/quickstyle/simple1" qsCatId="simple" csTypeId="urn:microsoft.com/office/officeart/2005/8/colors/accent5_2" csCatId="accent5" phldr="1"/>
      <dgm:spPr/>
    </dgm:pt>
    <dgm:pt modelId="{DBD9E67F-62CD-4F47-AAEC-756E9F7A1A09}">
      <dgm:prSet phldrT="[Text]" custT="1"/>
      <dgm:spPr/>
      <dgm:t>
        <a:bodyPr/>
        <a:lstStyle/>
        <a:p>
          <a:endParaRPr lang="en-US" sz="1200" dirty="0">
            <a:latin typeface="+mj-lt"/>
          </a:endParaRPr>
        </a:p>
        <a:p>
          <a:r>
            <a:rPr lang="en-US" sz="1200" dirty="0">
              <a:latin typeface="+mj-lt"/>
            </a:rPr>
            <a:t>Engineering </a:t>
          </a:r>
        </a:p>
        <a:p>
          <a:r>
            <a:rPr lang="en-US" sz="1200" dirty="0">
              <a:latin typeface="+mj-lt"/>
            </a:rPr>
            <a:t>Specifications</a:t>
          </a:r>
        </a:p>
        <a:p>
          <a:endParaRPr lang="en-US" sz="1200" dirty="0">
            <a:latin typeface="+mj-lt"/>
          </a:endParaRPr>
        </a:p>
      </dgm:t>
    </dgm:pt>
    <dgm:pt modelId="{9B3BD96C-44F2-4A38-832E-0D7B47B58D13}" type="parTrans" cxnId="{B63A4CFD-CF34-4948-B8C4-CBB784D348D8}">
      <dgm:prSet/>
      <dgm:spPr/>
      <dgm:t>
        <a:bodyPr/>
        <a:lstStyle/>
        <a:p>
          <a:endParaRPr lang="en-US" sz="1600">
            <a:latin typeface="+mj-lt"/>
          </a:endParaRPr>
        </a:p>
      </dgm:t>
    </dgm:pt>
    <dgm:pt modelId="{F9E89E7D-05FD-4CF3-BB0A-342A15148381}" type="sibTrans" cxnId="{B63A4CFD-CF34-4948-B8C4-CBB784D348D8}">
      <dgm:prSet/>
      <dgm:spPr/>
      <dgm:t>
        <a:bodyPr/>
        <a:lstStyle/>
        <a:p>
          <a:endParaRPr lang="en-US" sz="1600">
            <a:latin typeface="+mj-lt"/>
          </a:endParaRPr>
        </a:p>
      </dgm:t>
    </dgm:pt>
    <dgm:pt modelId="{3E5F4285-CCBA-4E9D-9D2D-9655BFC5E8E1}">
      <dgm:prSet phldrT="[Text]" custT="1"/>
      <dgm:spPr/>
      <dgm:t>
        <a:bodyPr/>
        <a:lstStyle/>
        <a:p>
          <a:r>
            <a:rPr lang="en-US" sz="1200" dirty="0">
              <a:latin typeface="+mj-lt"/>
            </a:rPr>
            <a:t>Manufacturing/ Testing/Safety</a:t>
          </a:r>
        </a:p>
      </dgm:t>
    </dgm:pt>
    <dgm:pt modelId="{BB942738-92A4-4591-8B23-A830E6603E01}" type="parTrans" cxnId="{15BC11D0-2D0C-4B33-81E5-5FB2687E7194}">
      <dgm:prSet/>
      <dgm:spPr/>
      <dgm:t>
        <a:bodyPr/>
        <a:lstStyle/>
        <a:p>
          <a:endParaRPr lang="en-US" sz="1600">
            <a:latin typeface="+mj-lt"/>
          </a:endParaRPr>
        </a:p>
      </dgm:t>
    </dgm:pt>
    <dgm:pt modelId="{024CF009-1799-4CCB-BA2E-F3659C1CC5D7}" type="sibTrans" cxnId="{15BC11D0-2D0C-4B33-81E5-5FB2687E7194}">
      <dgm:prSet/>
      <dgm:spPr/>
      <dgm:t>
        <a:bodyPr/>
        <a:lstStyle/>
        <a:p>
          <a:endParaRPr lang="en-US" sz="1600">
            <a:latin typeface="+mj-lt"/>
          </a:endParaRPr>
        </a:p>
      </dgm:t>
    </dgm:pt>
    <dgm:pt modelId="{69DCE5C9-DBFB-4DDE-9FE9-D6846343E617}">
      <dgm:prSet custT="1"/>
      <dgm:spPr/>
      <dgm:t>
        <a:bodyPr/>
        <a:lstStyle/>
        <a:p>
          <a:r>
            <a:rPr lang="en-US" sz="1400" dirty="0">
              <a:latin typeface="+mj-lt"/>
            </a:rPr>
            <a:t>Conclusions</a:t>
          </a:r>
        </a:p>
      </dgm:t>
    </dgm:pt>
    <dgm:pt modelId="{C17E11DC-D0DA-4D32-98D6-C12021C9D078}" type="parTrans" cxnId="{B2399E63-78E9-4E49-83C5-F5A9DB0B4D69}">
      <dgm:prSet/>
      <dgm:spPr/>
      <dgm:t>
        <a:bodyPr/>
        <a:lstStyle/>
        <a:p>
          <a:endParaRPr lang="en-US" sz="1600">
            <a:latin typeface="+mj-lt"/>
          </a:endParaRPr>
        </a:p>
      </dgm:t>
    </dgm:pt>
    <dgm:pt modelId="{9FB5F32A-5D90-4971-ADC2-AF7FE63F2204}" type="sibTrans" cxnId="{B2399E63-78E9-4E49-83C5-F5A9DB0B4D69}">
      <dgm:prSet/>
      <dgm:spPr/>
      <dgm:t>
        <a:bodyPr/>
        <a:lstStyle/>
        <a:p>
          <a:endParaRPr lang="en-US" sz="1600">
            <a:latin typeface="+mj-lt"/>
          </a:endParaRPr>
        </a:p>
      </dgm:t>
    </dgm:pt>
    <dgm:pt modelId="{A263DEBE-E31D-41B0-BD49-493872B34890}">
      <dgm:prSet phldrT="[Text]" custT="1"/>
      <dgm:spPr>
        <a:solidFill>
          <a:srgbClr val="99AFE7"/>
        </a:solidFill>
        <a:ln>
          <a:solidFill>
            <a:schemeClr val="bg2"/>
          </a:solidFill>
        </a:ln>
      </dgm:spPr>
      <dgm:t>
        <a:bodyPr/>
        <a:lstStyle/>
        <a:p>
          <a:endParaRPr lang="en-US" sz="1600" b="1" dirty="0">
            <a:solidFill>
              <a:schemeClr val="bg1"/>
            </a:solidFill>
            <a:effectLst>
              <a:outerShdw blurRad="38100" dist="38100" dir="2700000" algn="tl">
                <a:srgbClr val="000000">
                  <a:alpha val="43137"/>
                </a:srgbClr>
              </a:outerShdw>
            </a:effectLst>
            <a:latin typeface="+mj-lt"/>
          </a:endParaRPr>
        </a:p>
        <a:p>
          <a:r>
            <a:rPr lang="en-US" sz="1800" b="1" dirty="0">
              <a:solidFill>
                <a:schemeClr val="bg1"/>
              </a:solidFill>
              <a:effectLst>
                <a:outerShdw blurRad="38100" dist="38100" dir="2700000" algn="tl">
                  <a:srgbClr val="000000">
                    <a:alpha val="43137"/>
                  </a:srgbClr>
                </a:outerShdw>
              </a:effectLst>
              <a:latin typeface="+mj-lt"/>
            </a:rPr>
            <a:t>Design Synthesis</a:t>
          </a:r>
        </a:p>
        <a:p>
          <a:endParaRPr lang="en-US" sz="1700" b="1" dirty="0">
            <a:solidFill>
              <a:schemeClr val="bg1"/>
            </a:solidFill>
            <a:effectLst>
              <a:outerShdw blurRad="38100" dist="38100" dir="2700000" algn="tl">
                <a:srgbClr val="000000">
                  <a:alpha val="43137"/>
                </a:srgbClr>
              </a:outerShdw>
            </a:effectLst>
            <a:latin typeface="+mj-lt"/>
          </a:endParaRPr>
        </a:p>
      </dgm:t>
    </dgm:pt>
    <dgm:pt modelId="{EEB23300-B908-4C4B-BEDB-EBCC193166A2}" type="sibTrans" cxnId="{FB33D9E9-3CCA-441A-99F1-4DB2D6FFF6EA}">
      <dgm:prSet/>
      <dgm:spPr/>
      <dgm:t>
        <a:bodyPr/>
        <a:lstStyle/>
        <a:p>
          <a:endParaRPr lang="en-US" sz="1600">
            <a:latin typeface="+mj-lt"/>
          </a:endParaRPr>
        </a:p>
      </dgm:t>
    </dgm:pt>
    <dgm:pt modelId="{F9F7C2E2-2A60-4182-AC79-7947FB5A215E}" type="parTrans" cxnId="{FB33D9E9-3CCA-441A-99F1-4DB2D6FFF6EA}">
      <dgm:prSet/>
      <dgm:spPr/>
      <dgm:t>
        <a:bodyPr/>
        <a:lstStyle/>
        <a:p>
          <a:endParaRPr lang="en-US" sz="1600">
            <a:latin typeface="+mj-lt"/>
          </a:endParaRPr>
        </a:p>
      </dgm:t>
    </dgm:pt>
    <dgm:pt modelId="{C5569E4B-FADA-4384-980A-8F329AACE673}">
      <dgm:prSet custT="1"/>
      <dgm:spPr/>
      <dgm:t>
        <a:bodyPr/>
        <a:lstStyle/>
        <a:p>
          <a:r>
            <a:rPr lang="en-US" sz="1200" dirty="0">
              <a:latin typeface="+mj-lt"/>
            </a:rPr>
            <a:t>Introduction</a:t>
          </a:r>
        </a:p>
      </dgm:t>
    </dgm:pt>
    <dgm:pt modelId="{7A99A389-CA38-4966-86A9-1AAF60B6D6BB}" type="sibTrans" cxnId="{DF845484-9628-4EA6-882D-F38258F7B54E}">
      <dgm:prSet/>
      <dgm:spPr/>
      <dgm:t>
        <a:bodyPr/>
        <a:lstStyle/>
        <a:p>
          <a:endParaRPr lang="en-US" sz="1600">
            <a:latin typeface="+mj-lt"/>
          </a:endParaRPr>
        </a:p>
      </dgm:t>
    </dgm:pt>
    <dgm:pt modelId="{3653D420-8363-43FA-B693-47357519ABF6}" type="parTrans" cxnId="{DF845484-9628-4EA6-882D-F38258F7B54E}">
      <dgm:prSet/>
      <dgm:spPr/>
      <dgm:t>
        <a:bodyPr/>
        <a:lstStyle/>
        <a:p>
          <a:endParaRPr lang="en-US" sz="1600">
            <a:latin typeface="+mj-lt"/>
          </a:endParaRPr>
        </a:p>
      </dgm:t>
    </dgm:pt>
    <dgm:pt modelId="{114E2F2C-965D-4F27-B60A-49838851114C}" type="pres">
      <dgm:prSet presAssocID="{EAE00DD2-E275-4A60-B717-4E2EAA728B93}" presName="Name0" presStyleCnt="0">
        <dgm:presLayoutVars>
          <dgm:dir/>
          <dgm:animLvl val="lvl"/>
          <dgm:resizeHandles val="exact"/>
        </dgm:presLayoutVars>
      </dgm:prSet>
      <dgm:spPr/>
    </dgm:pt>
    <dgm:pt modelId="{9C52F363-2C23-4338-99D9-439BE5768D02}" type="pres">
      <dgm:prSet presAssocID="{C5569E4B-FADA-4384-980A-8F329AACE673}" presName="parTxOnly" presStyleLbl="node1" presStyleIdx="0" presStyleCnt="5">
        <dgm:presLayoutVars>
          <dgm:chMax val="0"/>
          <dgm:chPref val="0"/>
          <dgm:bulletEnabled val="1"/>
        </dgm:presLayoutVars>
      </dgm:prSet>
      <dgm:spPr/>
    </dgm:pt>
    <dgm:pt modelId="{1A10B321-4B88-47B4-9869-14E6392013C8}" type="pres">
      <dgm:prSet presAssocID="{7A99A389-CA38-4966-86A9-1AAF60B6D6BB}" presName="parTxOnlySpace" presStyleCnt="0"/>
      <dgm:spPr/>
    </dgm:pt>
    <dgm:pt modelId="{9BD84720-2479-4C6C-A1BD-1222953262D3}" type="pres">
      <dgm:prSet presAssocID="{DBD9E67F-62CD-4F47-AAEC-756E9F7A1A09}" presName="parTxOnly" presStyleLbl="node1" presStyleIdx="1" presStyleCnt="5" custScaleX="114813">
        <dgm:presLayoutVars>
          <dgm:chMax val="0"/>
          <dgm:chPref val="0"/>
          <dgm:bulletEnabled val="1"/>
        </dgm:presLayoutVars>
      </dgm:prSet>
      <dgm:spPr/>
    </dgm:pt>
    <dgm:pt modelId="{7CDC7767-0D80-4A6E-807D-CAACE90CD6BE}" type="pres">
      <dgm:prSet presAssocID="{F9E89E7D-05FD-4CF3-BB0A-342A15148381}" presName="parTxOnlySpace" presStyleCnt="0"/>
      <dgm:spPr/>
    </dgm:pt>
    <dgm:pt modelId="{B0E112DD-BFB7-436C-8CE1-65EF2A78FB81}" type="pres">
      <dgm:prSet presAssocID="{A263DEBE-E31D-41B0-BD49-493872B34890}" presName="parTxOnly" presStyleLbl="node1" presStyleIdx="2" presStyleCnt="5" custScaleX="154006" custScaleY="136151" custLinFactX="-2223" custLinFactNeighborX="-100000" custLinFactNeighborY="1000">
        <dgm:presLayoutVars>
          <dgm:chMax val="0"/>
          <dgm:chPref val="0"/>
          <dgm:bulletEnabled val="1"/>
        </dgm:presLayoutVars>
      </dgm:prSet>
      <dgm:spPr/>
    </dgm:pt>
    <dgm:pt modelId="{412C7279-38B7-47F9-A252-172EC7A67E4A}" type="pres">
      <dgm:prSet presAssocID="{EEB23300-B908-4C4B-BEDB-EBCC193166A2}" presName="parTxOnlySpace" presStyleCnt="0"/>
      <dgm:spPr/>
    </dgm:pt>
    <dgm:pt modelId="{E60C91EE-319B-41DD-BE4C-039FA92AF00B}" type="pres">
      <dgm:prSet presAssocID="{3E5F4285-CCBA-4E9D-9D2D-9655BFC5E8E1}" presName="parTxOnly" presStyleLbl="node1" presStyleIdx="3" presStyleCnt="5" custScaleX="112725">
        <dgm:presLayoutVars>
          <dgm:chMax val="0"/>
          <dgm:chPref val="0"/>
          <dgm:bulletEnabled val="1"/>
        </dgm:presLayoutVars>
      </dgm:prSet>
      <dgm:spPr/>
    </dgm:pt>
    <dgm:pt modelId="{50504651-2FB2-4AE6-B639-36534189B384}" type="pres">
      <dgm:prSet presAssocID="{024CF009-1799-4CCB-BA2E-F3659C1CC5D7}" presName="parTxOnlySpace" presStyleCnt="0"/>
      <dgm:spPr/>
    </dgm:pt>
    <dgm:pt modelId="{EA1A9BF5-ACCD-499A-ACBD-31E668BBDFC0}" type="pres">
      <dgm:prSet presAssocID="{69DCE5C9-DBFB-4DDE-9FE9-D6846343E617}" presName="parTxOnly" presStyleLbl="node1" presStyleIdx="4" presStyleCnt="5" custScaleX="117438">
        <dgm:presLayoutVars>
          <dgm:chMax val="0"/>
          <dgm:chPref val="0"/>
          <dgm:bulletEnabled val="1"/>
        </dgm:presLayoutVars>
      </dgm:prSet>
      <dgm:spPr/>
    </dgm:pt>
  </dgm:ptLst>
  <dgm:cxnLst>
    <dgm:cxn modelId="{CA778C31-D69F-44A6-B64F-A7FC54BA1FC9}" type="presOf" srcId="{C5569E4B-FADA-4384-980A-8F329AACE673}" destId="{9C52F363-2C23-4338-99D9-439BE5768D02}" srcOrd="0" destOrd="0" presId="urn:microsoft.com/office/officeart/2005/8/layout/chevron1"/>
    <dgm:cxn modelId="{CA9C7A33-E2DF-48E3-9474-ECD3DE690D62}" type="presOf" srcId="{EAE00DD2-E275-4A60-B717-4E2EAA728B93}" destId="{114E2F2C-965D-4F27-B60A-49838851114C}" srcOrd="0" destOrd="0" presId="urn:microsoft.com/office/officeart/2005/8/layout/chevron1"/>
    <dgm:cxn modelId="{CB6A8E35-D319-4DF3-8AD1-AAC05F7FD849}" type="presOf" srcId="{A263DEBE-E31D-41B0-BD49-493872B34890}" destId="{B0E112DD-BFB7-436C-8CE1-65EF2A78FB81}" srcOrd="0" destOrd="0" presId="urn:microsoft.com/office/officeart/2005/8/layout/chevron1"/>
    <dgm:cxn modelId="{B2399E63-78E9-4E49-83C5-F5A9DB0B4D69}" srcId="{EAE00DD2-E275-4A60-B717-4E2EAA728B93}" destId="{69DCE5C9-DBFB-4DDE-9FE9-D6846343E617}" srcOrd="4" destOrd="0" parTransId="{C17E11DC-D0DA-4D32-98D6-C12021C9D078}" sibTransId="{9FB5F32A-5D90-4971-ADC2-AF7FE63F2204}"/>
    <dgm:cxn modelId="{9C72B56B-0E27-4224-BF3F-3A2D7960BE7B}" type="presOf" srcId="{3E5F4285-CCBA-4E9D-9D2D-9655BFC5E8E1}" destId="{E60C91EE-319B-41DD-BE4C-039FA92AF00B}" srcOrd="0" destOrd="0" presId="urn:microsoft.com/office/officeart/2005/8/layout/chevron1"/>
    <dgm:cxn modelId="{DF845484-9628-4EA6-882D-F38258F7B54E}" srcId="{EAE00DD2-E275-4A60-B717-4E2EAA728B93}" destId="{C5569E4B-FADA-4384-980A-8F329AACE673}" srcOrd="0" destOrd="0" parTransId="{3653D420-8363-43FA-B693-47357519ABF6}" sibTransId="{7A99A389-CA38-4966-86A9-1AAF60B6D6BB}"/>
    <dgm:cxn modelId="{223CB8BB-FED6-4116-AC5F-01E731E7B098}" type="presOf" srcId="{DBD9E67F-62CD-4F47-AAEC-756E9F7A1A09}" destId="{9BD84720-2479-4C6C-A1BD-1222953262D3}" srcOrd="0" destOrd="0" presId="urn:microsoft.com/office/officeart/2005/8/layout/chevron1"/>
    <dgm:cxn modelId="{15BC11D0-2D0C-4B33-81E5-5FB2687E7194}" srcId="{EAE00DD2-E275-4A60-B717-4E2EAA728B93}" destId="{3E5F4285-CCBA-4E9D-9D2D-9655BFC5E8E1}" srcOrd="3" destOrd="0" parTransId="{BB942738-92A4-4591-8B23-A830E6603E01}" sibTransId="{024CF009-1799-4CCB-BA2E-F3659C1CC5D7}"/>
    <dgm:cxn modelId="{ACE8A0E6-37A3-4D66-A851-7603BE3CF17D}" type="presOf" srcId="{69DCE5C9-DBFB-4DDE-9FE9-D6846343E617}" destId="{EA1A9BF5-ACCD-499A-ACBD-31E668BBDFC0}" srcOrd="0" destOrd="0" presId="urn:microsoft.com/office/officeart/2005/8/layout/chevron1"/>
    <dgm:cxn modelId="{FB33D9E9-3CCA-441A-99F1-4DB2D6FFF6EA}" srcId="{EAE00DD2-E275-4A60-B717-4E2EAA728B93}" destId="{A263DEBE-E31D-41B0-BD49-493872B34890}" srcOrd="2" destOrd="0" parTransId="{F9F7C2E2-2A60-4182-AC79-7947FB5A215E}" sibTransId="{EEB23300-B908-4C4B-BEDB-EBCC193166A2}"/>
    <dgm:cxn modelId="{B63A4CFD-CF34-4948-B8C4-CBB784D348D8}" srcId="{EAE00DD2-E275-4A60-B717-4E2EAA728B93}" destId="{DBD9E67F-62CD-4F47-AAEC-756E9F7A1A09}" srcOrd="1" destOrd="0" parTransId="{9B3BD96C-44F2-4A38-832E-0D7B47B58D13}" sibTransId="{F9E89E7D-05FD-4CF3-BB0A-342A15148381}"/>
    <dgm:cxn modelId="{7DF37B8C-B434-4698-9482-77EF60A6B6F6}" type="presParOf" srcId="{114E2F2C-965D-4F27-B60A-49838851114C}" destId="{9C52F363-2C23-4338-99D9-439BE5768D02}" srcOrd="0" destOrd="0" presId="urn:microsoft.com/office/officeart/2005/8/layout/chevron1"/>
    <dgm:cxn modelId="{51848468-8ACE-4BAB-A19C-3767AEEB493F}" type="presParOf" srcId="{114E2F2C-965D-4F27-B60A-49838851114C}" destId="{1A10B321-4B88-47B4-9869-14E6392013C8}" srcOrd="1" destOrd="0" presId="urn:microsoft.com/office/officeart/2005/8/layout/chevron1"/>
    <dgm:cxn modelId="{E8395C2F-6657-47B9-A1E9-9ECE6A412B7F}" type="presParOf" srcId="{114E2F2C-965D-4F27-B60A-49838851114C}" destId="{9BD84720-2479-4C6C-A1BD-1222953262D3}" srcOrd="2" destOrd="0" presId="urn:microsoft.com/office/officeart/2005/8/layout/chevron1"/>
    <dgm:cxn modelId="{A79BF36C-4AF8-4E85-B0AE-375C1B8143BE}" type="presParOf" srcId="{114E2F2C-965D-4F27-B60A-49838851114C}" destId="{7CDC7767-0D80-4A6E-807D-CAACE90CD6BE}" srcOrd="3" destOrd="0" presId="urn:microsoft.com/office/officeart/2005/8/layout/chevron1"/>
    <dgm:cxn modelId="{503EA340-33B0-44F3-B629-F7379CBCF46F}" type="presParOf" srcId="{114E2F2C-965D-4F27-B60A-49838851114C}" destId="{B0E112DD-BFB7-436C-8CE1-65EF2A78FB81}" srcOrd="4" destOrd="0" presId="urn:microsoft.com/office/officeart/2005/8/layout/chevron1"/>
    <dgm:cxn modelId="{4D778A7B-06E4-482B-8EF7-61BE31AE09C9}" type="presParOf" srcId="{114E2F2C-965D-4F27-B60A-49838851114C}" destId="{412C7279-38B7-47F9-A252-172EC7A67E4A}" srcOrd="5" destOrd="0" presId="urn:microsoft.com/office/officeart/2005/8/layout/chevron1"/>
    <dgm:cxn modelId="{9A52FBBD-8076-4D58-9B2E-A554E1836CD3}" type="presParOf" srcId="{114E2F2C-965D-4F27-B60A-49838851114C}" destId="{E60C91EE-319B-41DD-BE4C-039FA92AF00B}" srcOrd="6" destOrd="0" presId="urn:microsoft.com/office/officeart/2005/8/layout/chevron1"/>
    <dgm:cxn modelId="{D4A01A48-D40D-4442-B128-238B82584C7D}" type="presParOf" srcId="{114E2F2C-965D-4F27-B60A-49838851114C}" destId="{50504651-2FB2-4AE6-B639-36534189B384}" srcOrd="7" destOrd="0" presId="urn:microsoft.com/office/officeart/2005/8/layout/chevron1"/>
    <dgm:cxn modelId="{4D874D5B-854E-4D83-A570-408063463EDD}" type="presParOf" srcId="{114E2F2C-965D-4F27-B60A-49838851114C}" destId="{EA1A9BF5-ACCD-499A-ACBD-31E668BBDFC0}" srcOrd="8"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ata23.xml><?xml version="1.0" encoding="utf-8"?>
<dgm:dataModel xmlns:dgm="http://schemas.openxmlformats.org/drawingml/2006/diagram" xmlns:a="http://schemas.openxmlformats.org/drawingml/2006/main">
  <dgm:ptLst>
    <dgm:pt modelId="{EAE00DD2-E275-4A60-B717-4E2EAA728B93}" type="doc">
      <dgm:prSet loTypeId="urn:microsoft.com/office/officeart/2005/8/layout/chevron1" loCatId="process" qsTypeId="urn:microsoft.com/office/officeart/2005/8/quickstyle/simple1" qsCatId="simple" csTypeId="urn:microsoft.com/office/officeart/2005/8/colors/accent5_2" csCatId="accent5" phldr="1"/>
      <dgm:spPr/>
    </dgm:pt>
    <dgm:pt modelId="{DBD9E67F-62CD-4F47-AAEC-756E9F7A1A09}">
      <dgm:prSet phldrT="[Text]" custT="1"/>
      <dgm:spPr/>
      <dgm:t>
        <a:bodyPr/>
        <a:lstStyle/>
        <a:p>
          <a:endParaRPr lang="en-US" sz="1200" dirty="0">
            <a:latin typeface="+mj-lt"/>
          </a:endParaRPr>
        </a:p>
        <a:p>
          <a:r>
            <a:rPr lang="en-US" sz="1200" dirty="0">
              <a:latin typeface="+mj-lt"/>
            </a:rPr>
            <a:t>Engineering </a:t>
          </a:r>
        </a:p>
        <a:p>
          <a:r>
            <a:rPr lang="en-US" sz="1200" dirty="0">
              <a:latin typeface="+mj-lt"/>
            </a:rPr>
            <a:t>Specifications</a:t>
          </a:r>
        </a:p>
        <a:p>
          <a:endParaRPr lang="en-US" sz="1200" dirty="0">
            <a:latin typeface="+mj-lt"/>
          </a:endParaRPr>
        </a:p>
      </dgm:t>
    </dgm:pt>
    <dgm:pt modelId="{9B3BD96C-44F2-4A38-832E-0D7B47B58D13}" type="parTrans" cxnId="{B63A4CFD-CF34-4948-B8C4-CBB784D348D8}">
      <dgm:prSet/>
      <dgm:spPr/>
      <dgm:t>
        <a:bodyPr/>
        <a:lstStyle/>
        <a:p>
          <a:endParaRPr lang="en-US" sz="1600">
            <a:latin typeface="+mj-lt"/>
          </a:endParaRPr>
        </a:p>
      </dgm:t>
    </dgm:pt>
    <dgm:pt modelId="{F9E89E7D-05FD-4CF3-BB0A-342A15148381}" type="sibTrans" cxnId="{B63A4CFD-CF34-4948-B8C4-CBB784D348D8}">
      <dgm:prSet/>
      <dgm:spPr/>
      <dgm:t>
        <a:bodyPr/>
        <a:lstStyle/>
        <a:p>
          <a:endParaRPr lang="en-US" sz="1600">
            <a:latin typeface="+mj-lt"/>
          </a:endParaRPr>
        </a:p>
      </dgm:t>
    </dgm:pt>
    <dgm:pt modelId="{3E5F4285-CCBA-4E9D-9D2D-9655BFC5E8E1}">
      <dgm:prSet phldrT="[Text]" custT="1"/>
      <dgm:spPr/>
      <dgm:t>
        <a:bodyPr/>
        <a:lstStyle/>
        <a:p>
          <a:r>
            <a:rPr lang="en-US" sz="1200" dirty="0">
              <a:latin typeface="+mj-lt"/>
            </a:rPr>
            <a:t>Manufacturing/ Testing/Safety</a:t>
          </a:r>
        </a:p>
      </dgm:t>
    </dgm:pt>
    <dgm:pt modelId="{BB942738-92A4-4591-8B23-A830E6603E01}" type="parTrans" cxnId="{15BC11D0-2D0C-4B33-81E5-5FB2687E7194}">
      <dgm:prSet/>
      <dgm:spPr/>
      <dgm:t>
        <a:bodyPr/>
        <a:lstStyle/>
        <a:p>
          <a:endParaRPr lang="en-US" sz="1600">
            <a:latin typeface="+mj-lt"/>
          </a:endParaRPr>
        </a:p>
      </dgm:t>
    </dgm:pt>
    <dgm:pt modelId="{024CF009-1799-4CCB-BA2E-F3659C1CC5D7}" type="sibTrans" cxnId="{15BC11D0-2D0C-4B33-81E5-5FB2687E7194}">
      <dgm:prSet/>
      <dgm:spPr/>
      <dgm:t>
        <a:bodyPr/>
        <a:lstStyle/>
        <a:p>
          <a:endParaRPr lang="en-US" sz="1600">
            <a:latin typeface="+mj-lt"/>
          </a:endParaRPr>
        </a:p>
      </dgm:t>
    </dgm:pt>
    <dgm:pt modelId="{69DCE5C9-DBFB-4DDE-9FE9-D6846343E617}">
      <dgm:prSet custT="1"/>
      <dgm:spPr/>
      <dgm:t>
        <a:bodyPr/>
        <a:lstStyle/>
        <a:p>
          <a:r>
            <a:rPr lang="en-US" sz="1400" dirty="0">
              <a:latin typeface="+mj-lt"/>
            </a:rPr>
            <a:t>Conclusions</a:t>
          </a:r>
        </a:p>
      </dgm:t>
    </dgm:pt>
    <dgm:pt modelId="{C17E11DC-D0DA-4D32-98D6-C12021C9D078}" type="parTrans" cxnId="{B2399E63-78E9-4E49-83C5-F5A9DB0B4D69}">
      <dgm:prSet/>
      <dgm:spPr/>
      <dgm:t>
        <a:bodyPr/>
        <a:lstStyle/>
        <a:p>
          <a:endParaRPr lang="en-US" sz="1600">
            <a:latin typeface="+mj-lt"/>
          </a:endParaRPr>
        </a:p>
      </dgm:t>
    </dgm:pt>
    <dgm:pt modelId="{9FB5F32A-5D90-4971-ADC2-AF7FE63F2204}" type="sibTrans" cxnId="{B2399E63-78E9-4E49-83C5-F5A9DB0B4D69}">
      <dgm:prSet/>
      <dgm:spPr/>
      <dgm:t>
        <a:bodyPr/>
        <a:lstStyle/>
        <a:p>
          <a:endParaRPr lang="en-US" sz="1600">
            <a:latin typeface="+mj-lt"/>
          </a:endParaRPr>
        </a:p>
      </dgm:t>
    </dgm:pt>
    <dgm:pt modelId="{A263DEBE-E31D-41B0-BD49-493872B34890}">
      <dgm:prSet phldrT="[Text]" custT="1"/>
      <dgm:spPr>
        <a:solidFill>
          <a:srgbClr val="99AFE7"/>
        </a:solidFill>
        <a:ln>
          <a:solidFill>
            <a:schemeClr val="bg2"/>
          </a:solidFill>
        </a:ln>
      </dgm:spPr>
      <dgm:t>
        <a:bodyPr/>
        <a:lstStyle/>
        <a:p>
          <a:endParaRPr lang="en-US" sz="1600" b="1" dirty="0">
            <a:solidFill>
              <a:schemeClr val="bg1"/>
            </a:solidFill>
            <a:effectLst>
              <a:outerShdw blurRad="38100" dist="38100" dir="2700000" algn="tl">
                <a:srgbClr val="000000">
                  <a:alpha val="43137"/>
                </a:srgbClr>
              </a:outerShdw>
            </a:effectLst>
            <a:latin typeface="+mj-lt"/>
          </a:endParaRPr>
        </a:p>
        <a:p>
          <a:r>
            <a:rPr lang="en-US" sz="1800" b="1" dirty="0">
              <a:solidFill>
                <a:schemeClr val="bg1"/>
              </a:solidFill>
              <a:effectLst>
                <a:outerShdw blurRad="38100" dist="38100" dir="2700000" algn="tl">
                  <a:srgbClr val="000000">
                    <a:alpha val="43137"/>
                  </a:srgbClr>
                </a:outerShdw>
              </a:effectLst>
              <a:latin typeface="+mj-lt"/>
            </a:rPr>
            <a:t>Design Synthesis</a:t>
          </a:r>
        </a:p>
        <a:p>
          <a:endParaRPr lang="en-US" sz="1700" b="1" dirty="0">
            <a:solidFill>
              <a:schemeClr val="bg1"/>
            </a:solidFill>
            <a:effectLst>
              <a:outerShdw blurRad="38100" dist="38100" dir="2700000" algn="tl">
                <a:srgbClr val="000000">
                  <a:alpha val="43137"/>
                </a:srgbClr>
              </a:outerShdw>
            </a:effectLst>
            <a:latin typeface="+mj-lt"/>
          </a:endParaRPr>
        </a:p>
      </dgm:t>
    </dgm:pt>
    <dgm:pt modelId="{EEB23300-B908-4C4B-BEDB-EBCC193166A2}" type="sibTrans" cxnId="{FB33D9E9-3CCA-441A-99F1-4DB2D6FFF6EA}">
      <dgm:prSet/>
      <dgm:spPr/>
      <dgm:t>
        <a:bodyPr/>
        <a:lstStyle/>
        <a:p>
          <a:endParaRPr lang="en-US" sz="1600">
            <a:latin typeface="+mj-lt"/>
          </a:endParaRPr>
        </a:p>
      </dgm:t>
    </dgm:pt>
    <dgm:pt modelId="{F9F7C2E2-2A60-4182-AC79-7947FB5A215E}" type="parTrans" cxnId="{FB33D9E9-3CCA-441A-99F1-4DB2D6FFF6EA}">
      <dgm:prSet/>
      <dgm:spPr/>
      <dgm:t>
        <a:bodyPr/>
        <a:lstStyle/>
        <a:p>
          <a:endParaRPr lang="en-US" sz="1600">
            <a:latin typeface="+mj-lt"/>
          </a:endParaRPr>
        </a:p>
      </dgm:t>
    </dgm:pt>
    <dgm:pt modelId="{C5569E4B-FADA-4384-980A-8F329AACE673}">
      <dgm:prSet custT="1"/>
      <dgm:spPr/>
      <dgm:t>
        <a:bodyPr/>
        <a:lstStyle/>
        <a:p>
          <a:r>
            <a:rPr lang="en-US" sz="1200" dirty="0">
              <a:latin typeface="+mj-lt"/>
            </a:rPr>
            <a:t>Introduction</a:t>
          </a:r>
        </a:p>
      </dgm:t>
    </dgm:pt>
    <dgm:pt modelId="{7A99A389-CA38-4966-86A9-1AAF60B6D6BB}" type="sibTrans" cxnId="{DF845484-9628-4EA6-882D-F38258F7B54E}">
      <dgm:prSet/>
      <dgm:spPr/>
      <dgm:t>
        <a:bodyPr/>
        <a:lstStyle/>
        <a:p>
          <a:endParaRPr lang="en-US" sz="1600">
            <a:latin typeface="+mj-lt"/>
          </a:endParaRPr>
        </a:p>
      </dgm:t>
    </dgm:pt>
    <dgm:pt modelId="{3653D420-8363-43FA-B693-47357519ABF6}" type="parTrans" cxnId="{DF845484-9628-4EA6-882D-F38258F7B54E}">
      <dgm:prSet/>
      <dgm:spPr/>
      <dgm:t>
        <a:bodyPr/>
        <a:lstStyle/>
        <a:p>
          <a:endParaRPr lang="en-US" sz="1600">
            <a:latin typeface="+mj-lt"/>
          </a:endParaRPr>
        </a:p>
      </dgm:t>
    </dgm:pt>
    <dgm:pt modelId="{114E2F2C-965D-4F27-B60A-49838851114C}" type="pres">
      <dgm:prSet presAssocID="{EAE00DD2-E275-4A60-B717-4E2EAA728B93}" presName="Name0" presStyleCnt="0">
        <dgm:presLayoutVars>
          <dgm:dir/>
          <dgm:animLvl val="lvl"/>
          <dgm:resizeHandles val="exact"/>
        </dgm:presLayoutVars>
      </dgm:prSet>
      <dgm:spPr/>
    </dgm:pt>
    <dgm:pt modelId="{9C52F363-2C23-4338-99D9-439BE5768D02}" type="pres">
      <dgm:prSet presAssocID="{C5569E4B-FADA-4384-980A-8F329AACE673}" presName="parTxOnly" presStyleLbl="node1" presStyleIdx="0" presStyleCnt="5">
        <dgm:presLayoutVars>
          <dgm:chMax val="0"/>
          <dgm:chPref val="0"/>
          <dgm:bulletEnabled val="1"/>
        </dgm:presLayoutVars>
      </dgm:prSet>
      <dgm:spPr/>
    </dgm:pt>
    <dgm:pt modelId="{1A10B321-4B88-47B4-9869-14E6392013C8}" type="pres">
      <dgm:prSet presAssocID="{7A99A389-CA38-4966-86A9-1AAF60B6D6BB}" presName="parTxOnlySpace" presStyleCnt="0"/>
      <dgm:spPr/>
    </dgm:pt>
    <dgm:pt modelId="{9BD84720-2479-4C6C-A1BD-1222953262D3}" type="pres">
      <dgm:prSet presAssocID="{DBD9E67F-62CD-4F47-AAEC-756E9F7A1A09}" presName="parTxOnly" presStyleLbl="node1" presStyleIdx="1" presStyleCnt="5" custScaleX="114813">
        <dgm:presLayoutVars>
          <dgm:chMax val="0"/>
          <dgm:chPref val="0"/>
          <dgm:bulletEnabled val="1"/>
        </dgm:presLayoutVars>
      </dgm:prSet>
      <dgm:spPr/>
    </dgm:pt>
    <dgm:pt modelId="{7CDC7767-0D80-4A6E-807D-CAACE90CD6BE}" type="pres">
      <dgm:prSet presAssocID="{F9E89E7D-05FD-4CF3-BB0A-342A15148381}" presName="parTxOnlySpace" presStyleCnt="0"/>
      <dgm:spPr/>
    </dgm:pt>
    <dgm:pt modelId="{B0E112DD-BFB7-436C-8CE1-65EF2A78FB81}" type="pres">
      <dgm:prSet presAssocID="{A263DEBE-E31D-41B0-BD49-493872B34890}" presName="parTxOnly" presStyleLbl="node1" presStyleIdx="2" presStyleCnt="5" custScaleX="154006" custScaleY="136151" custLinFactX="-2223" custLinFactNeighborX="-100000" custLinFactNeighborY="1000">
        <dgm:presLayoutVars>
          <dgm:chMax val="0"/>
          <dgm:chPref val="0"/>
          <dgm:bulletEnabled val="1"/>
        </dgm:presLayoutVars>
      </dgm:prSet>
      <dgm:spPr/>
    </dgm:pt>
    <dgm:pt modelId="{412C7279-38B7-47F9-A252-172EC7A67E4A}" type="pres">
      <dgm:prSet presAssocID="{EEB23300-B908-4C4B-BEDB-EBCC193166A2}" presName="parTxOnlySpace" presStyleCnt="0"/>
      <dgm:spPr/>
    </dgm:pt>
    <dgm:pt modelId="{E60C91EE-319B-41DD-BE4C-039FA92AF00B}" type="pres">
      <dgm:prSet presAssocID="{3E5F4285-CCBA-4E9D-9D2D-9655BFC5E8E1}" presName="parTxOnly" presStyleLbl="node1" presStyleIdx="3" presStyleCnt="5" custScaleX="112725">
        <dgm:presLayoutVars>
          <dgm:chMax val="0"/>
          <dgm:chPref val="0"/>
          <dgm:bulletEnabled val="1"/>
        </dgm:presLayoutVars>
      </dgm:prSet>
      <dgm:spPr/>
    </dgm:pt>
    <dgm:pt modelId="{50504651-2FB2-4AE6-B639-36534189B384}" type="pres">
      <dgm:prSet presAssocID="{024CF009-1799-4CCB-BA2E-F3659C1CC5D7}" presName="parTxOnlySpace" presStyleCnt="0"/>
      <dgm:spPr/>
    </dgm:pt>
    <dgm:pt modelId="{EA1A9BF5-ACCD-499A-ACBD-31E668BBDFC0}" type="pres">
      <dgm:prSet presAssocID="{69DCE5C9-DBFB-4DDE-9FE9-D6846343E617}" presName="parTxOnly" presStyleLbl="node1" presStyleIdx="4" presStyleCnt="5" custScaleX="117438">
        <dgm:presLayoutVars>
          <dgm:chMax val="0"/>
          <dgm:chPref val="0"/>
          <dgm:bulletEnabled val="1"/>
        </dgm:presLayoutVars>
      </dgm:prSet>
      <dgm:spPr/>
    </dgm:pt>
  </dgm:ptLst>
  <dgm:cxnLst>
    <dgm:cxn modelId="{CA778C31-D69F-44A6-B64F-A7FC54BA1FC9}" type="presOf" srcId="{C5569E4B-FADA-4384-980A-8F329AACE673}" destId="{9C52F363-2C23-4338-99D9-439BE5768D02}" srcOrd="0" destOrd="0" presId="urn:microsoft.com/office/officeart/2005/8/layout/chevron1"/>
    <dgm:cxn modelId="{CA9C7A33-E2DF-48E3-9474-ECD3DE690D62}" type="presOf" srcId="{EAE00DD2-E275-4A60-B717-4E2EAA728B93}" destId="{114E2F2C-965D-4F27-B60A-49838851114C}" srcOrd="0" destOrd="0" presId="urn:microsoft.com/office/officeart/2005/8/layout/chevron1"/>
    <dgm:cxn modelId="{CB6A8E35-D319-4DF3-8AD1-AAC05F7FD849}" type="presOf" srcId="{A263DEBE-E31D-41B0-BD49-493872B34890}" destId="{B0E112DD-BFB7-436C-8CE1-65EF2A78FB81}" srcOrd="0" destOrd="0" presId="urn:microsoft.com/office/officeart/2005/8/layout/chevron1"/>
    <dgm:cxn modelId="{B2399E63-78E9-4E49-83C5-F5A9DB0B4D69}" srcId="{EAE00DD2-E275-4A60-B717-4E2EAA728B93}" destId="{69DCE5C9-DBFB-4DDE-9FE9-D6846343E617}" srcOrd="4" destOrd="0" parTransId="{C17E11DC-D0DA-4D32-98D6-C12021C9D078}" sibTransId="{9FB5F32A-5D90-4971-ADC2-AF7FE63F2204}"/>
    <dgm:cxn modelId="{9C72B56B-0E27-4224-BF3F-3A2D7960BE7B}" type="presOf" srcId="{3E5F4285-CCBA-4E9D-9D2D-9655BFC5E8E1}" destId="{E60C91EE-319B-41DD-BE4C-039FA92AF00B}" srcOrd="0" destOrd="0" presId="urn:microsoft.com/office/officeart/2005/8/layout/chevron1"/>
    <dgm:cxn modelId="{DF845484-9628-4EA6-882D-F38258F7B54E}" srcId="{EAE00DD2-E275-4A60-B717-4E2EAA728B93}" destId="{C5569E4B-FADA-4384-980A-8F329AACE673}" srcOrd="0" destOrd="0" parTransId="{3653D420-8363-43FA-B693-47357519ABF6}" sibTransId="{7A99A389-CA38-4966-86A9-1AAF60B6D6BB}"/>
    <dgm:cxn modelId="{223CB8BB-FED6-4116-AC5F-01E731E7B098}" type="presOf" srcId="{DBD9E67F-62CD-4F47-AAEC-756E9F7A1A09}" destId="{9BD84720-2479-4C6C-A1BD-1222953262D3}" srcOrd="0" destOrd="0" presId="urn:microsoft.com/office/officeart/2005/8/layout/chevron1"/>
    <dgm:cxn modelId="{15BC11D0-2D0C-4B33-81E5-5FB2687E7194}" srcId="{EAE00DD2-E275-4A60-B717-4E2EAA728B93}" destId="{3E5F4285-CCBA-4E9D-9D2D-9655BFC5E8E1}" srcOrd="3" destOrd="0" parTransId="{BB942738-92A4-4591-8B23-A830E6603E01}" sibTransId="{024CF009-1799-4CCB-BA2E-F3659C1CC5D7}"/>
    <dgm:cxn modelId="{ACE8A0E6-37A3-4D66-A851-7603BE3CF17D}" type="presOf" srcId="{69DCE5C9-DBFB-4DDE-9FE9-D6846343E617}" destId="{EA1A9BF5-ACCD-499A-ACBD-31E668BBDFC0}" srcOrd="0" destOrd="0" presId="urn:microsoft.com/office/officeart/2005/8/layout/chevron1"/>
    <dgm:cxn modelId="{FB33D9E9-3CCA-441A-99F1-4DB2D6FFF6EA}" srcId="{EAE00DD2-E275-4A60-B717-4E2EAA728B93}" destId="{A263DEBE-E31D-41B0-BD49-493872B34890}" srcOrd="2" destOrd="0" parTransId="{F9F7C2E2-2A60-4182-AC79-7947FB5A215E}" sibTransId="{EEB23300-B908-4C4B-BEDB-EBCC193166A2}"/>
    <dgm:cxn modelId="{B63A4CFD-CF34-4948-B8C4-CBB784D348D8}" srcId="{EAE00DD2-E275-4A60-B717-4E2EAA728B93}" destId="{DBD9E67F-62CD-4F47-AAEC-756E9F7A1A09}" srcOrd="1" destOrd="0" parTransId="{9B3BD96C-44F2-4A38-832E-0D7B47B58D13}" sibTransId="{F9E89E7D-05FD-4CF3-BB0A-342A15148381}"/>
    <dgm:cxn modelId="{7DF37B8C-B434-4698-9482-77EF60A6B6F6}" type="presParOf" srcId="{114E2F2C-965D-4F27-B60A-49838851114C}" destId="{9C52F363-2C23-4338-99D9-439BE5768D02}" srcOrd="0" destOrd="0" presId="urn:microsoft.com/office/officeart/2005/8/layout/chevron1"/>
    <dgm:cxn modelId="{51848468-8ACE-4BAB-A19C-3767AEEB493F}" type="presParOf" srcId="{114E2F2C-965D-4F27-B60A-49838851114C}" destId="{1A10B321-4B88-47B4-9869-14E6392013C8}" srcOrd="1" destOrd="0" presId="urn:microsoft.com/office/officeart/2005/8/layout/chevron1"/>
    <dgm:cxn modelId="{E8395C2F-6657-47B9-A1E9-9ECE6A412B7F}" type="presParOf" srcId="{114E2F2C-965D-4F27-B60A-49838851114C}" destId="{9BD84720-2479-4C6C-A1BD-1222953262D3}" srcOrd="2" destOrd="0" presId="urn:microsoft.com/office/officeart/2005/8/layout/chevron1"/>
    <dgm:cxn modelId="{A79BF36C-4AF8-4E85-B0AE-375C1B8143BE}" type="presParOf" srcId="{114E2F2C-965D-4F27-B60A-49838851114C}" destId="{7CDC7767-0D80-4A6E-807D-CAACE90CD6BE}" srcOrd="3" destOrd="0" presId="urn:microsoft.com/office/officeart/2005/8/layout/chevron1"/>
    <dgm:cxn modelId="{503EA340-33B0-44F3-B629-F7379CBCF46F}" type="presParOf" srcId="{114E2F2C-965D-4F27-B60A-49838851114C}" destId="{B0E112DD-BFB7-436C-8CE1-65EF2A78FB81}" srcOrd="4" destOrd="0" presId="urn:microsoft.com/office/officeart/2005/8/layout/chevron1"/>
    <dgm:cxn modelId="{4D778A7B-06E4-482B-8EF7-61BE31AE09C9}" type="presParOf" srcId="{114E2F2C-965D-4F27-B60A-49838851114C}" destId="{412C7279-38B7-47F9-A252-172EC7A67E4A}" srcOrd="5" destOrd="0" presId="urn:microsoft.com/office/officeart/2005/8/layout/chevron1"/>
    <dgm:cxn modelId="{9A52FBBD-8076-4D58-9B2E-A554E1836CD3}" type="presParOf" srcId="{114E2F2C-965D-4F27-B60A-49838851114C}" destId="{E60C91EE-319B-41DD-BE4C-039FA92AF00B}" srcOrd="6" destOrd="0" presId="urn:microsoft.com/office/officeart/2005/8/layout/chevron1"/>
    <dgm:cxn modelId="{D4A01A48-D40D-4442-B128-238B82584C7D}" type="presParOf" srcId="{114E2F2C-965D-4F27-B60A-49838851114C}" destId="{50504651-2FB2-4AE6-B639-36534189B384}" srcOrd="7" destOrd="0" presId="urn:microsoft.com/office/officeart/2005/8/layout/chevron1"/>
    <dgm:cxn modelId="{4D874D5B-854E-4D83-A570-408063463EDD}" type="presParOf" srcId="{114E2F2C-965D-4F27-B60A-49838851114C}" destId="{EA1A9BF5-ACCD-499A-ACBD-31E668BBDFC0}"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4.xml><?xml version="1.0" encoding="utf-8"?>
<dgm:dataModel xmlns:dgm="http://schemas.openxmlformats.org/drawingml/2006/diagram" xmlns:a="http://schemas.openxmlformats.org/drawingml/2006/main">
  <dgm:ptLst>
    <dgm:pt modelId="{EAE00DD2-E275-4A60-B717-4E2EAA728B93}" type="doc">
      <dgm:prSet loTypeId="urn:microsoft.com/office/officeart/2005/8/layout/chevron1" loCatId="process" qsTypeId="urn:microsoft.com/office/officeart/2005/8/quickstyle/simple1" qsCatId="simple" csTypeId="urn:microsoft.com/office/officeart/2005/8/colors/accent5_2" csCatId="accent5" phldr="1"/>
      <dgm:spPr/>
    </dgm:pt>
    <dgm:pt modelId="{DBD9E67F-62CD-4F47-AAEC-756E9F7A1A09}">
      <dgm:prSet phldrT="[Text]" custT="1"/>
      <dgm:spPr/>
      <dgm:t>
        <a:bodyPr/>
        <a:lstStyle/>
        <a:p>
          <a:endParaRPr lang="en-US" sz="1200" dirty="0">
            <a:latin typeface="+mj-lt"/>
          </a:endParaRPr>
        </a:p>
        <a:p>
          <a:r>
            <a:rPr lang="en-US" sz="1200" dirty="0">
              <a:latin typeface="+mj-lt"/>
            </a:rPr>
            <a:t>Engineering </a:t>
          </a:r>
        </a:p>
        <a:p>
          <a:r>
            <a:rPr lang="en-US" sz="1200" dirty="0">
              <a:latin typeface="+mj-lt"/>
            </a:rPr>
            <a:t>Specifications</a:t>
          </a:r>
        </a:p>
        <a:p>
          <a:endParaRPr lang="en-US" sz="1200" dirty="0">
            <a:latin typeface="+mj-lt"/>
          </a:endParaRPr>
        </a:p>
      </dgm:t>
    </dgm:pt>
    <dgm:pt modelId="{9B3BD96C-44F2-4A38-832E-0D7B47B58D13}" type="parTrans" cxnId="{B63A4CFD-CF34-4948-B8C4-CBB784D348D8}">
      <dgm:prSet/>
      <dgm:spPr/>
      <dgm:t>
        <a:bodyPr/>
        <a:lstStyle/>
        <a:p>
          <a:endParaRPr lang="en-US" sz="1600">
            <a:latin typeface="+mj-lt"/>
          </a:endParaRPr>
        </a:p>
      </dgm:t>
    </dgm:pt>
    <dgm:pt modelId="{F9E89E7D-05FD-4CF3-BB0A-342A15148381}" type="sibTrans" cxnId="{B63A4CFD-CF34-4948-B8C4-CBB784D348D8}">
      <dgm:prSet/>
      <dgm:spPr/>
      <dgm:t>
        <a:bodyPr/>
        <a:lstStyle/>
        <a:p>
          <a:endParaRPr lang="en-US" sz="1600">
            <a:latin typeface="+mj-lt"/>
          </a:endParaRPr>
        </a:p>
      </dgm:t>
    </dgm:pt>
    <dgm:pt modelId="{3E5F4285-CCBA-4E9D-9D2D-9655BFC5E8E1}">
      <dgm:prSet phldrT="[Text]" custT="1"/>
      <dgm:spPr/>
      <dgm:t>
        <a:bodyPr/>
        <a:lstStyle/>
        <a:p>
          <a:r>
            <a:rPr lang="en-US" sz="1200" dirty="0">
              <a:latin typeface="+mj-lt"/>
            </a:rPr>
            <a:t>Design Synthesis</a:t>
          </a:r>
        </a:p>
      </dgm:t>
    </dgm:pt>
    <dgm:pt modelId="{BB942738-92A4-4591-8B23-A830E6603E01}" type="parTrans" cxnId="{15BC11D0-2D0C-4B33-81E5-5FB2687E7194}">
      <dgm:prSet/>
      <dgm:spPr/>
      <dgm:t>
        <a:bodyPr/>
        <a:lstStyle/>
        <a:p>
          <a:endParaRPr lang="en-US" sz="1600">
            <a:latin typeface="+mj-lt"/>
          </a:endParaRPr>
        </a:p>
      </dgm:t>
    </dgm:pt>
    <dgm:pt modelId="{024CF009-1799-4CCB-BA2E-F3659C1CC5D7}" type="sibTrans" cxnId="{15BC11D0-2D0C-4B33-81E5-5FB2687E7194}">
      <dgm:prSet/>
      <dgm:spPr/>
      <dgm:t>
        <a:bodyPr/>
        <a:lstStyle/>
        <a:p>
          <a:endParaRPr lang="en-US" sz="1600">
            <a:latin typeface="+mj-lt"/>
          </a:endParaRPr>
        </a:p>
      </dgm:t>
    </dgm:pt>
    <dgm:pt modelId="{69DCE5C9-DBFB-4DDE-9FE9-D6846343E617}">
      <dgm:prSet custT="1"/>
      <dgm:spPr/>
      <dgm:t>
        <a:bodyPr/>
        <a:lstStyle/>
        <a:p>
          <a:r>
            <a:rPr lang="en-US" sz="1400" dirty="0">
              <a:latin typeface="+mj-lt"/>
            </a:rPr>
            <a:t>Conclusions</a:t>
          </a:r>
        </a:p>
      </dgm:t>
    </dgm:pt>
    <dgm:pt modelId="{C17E11DC-D0DA-4D32-98D6-C12021C9D078}" type="parTrans" cxnId="{B2399E63-78E9-4E49-83C5-F5A9DB0B4D69}">
      <dgm:prSet/>
      <dgm:spPr/>
      <dgm:t>
        <a:bodyPr/>
        <a:lstStyle/>
        <a:p>
          <a:endParaRPr lang="en-US" sz="1600">
            <a:latin typeface="+mj-lt"/>
          </a:endParaRPr>
        </a:p>
      </dgm:t>
    </dgm:pt>
    <dgm:pt modelId="{9FB5F32A-5D90-4971-ADC2-AF7FE63F2204}" type="sibTrans" cxnId="{B2399E63-78E9-4E49-83C5-F5A9DB0B4D69}">
      <dgm:prSet/>
      <dgm:spPr/>
      <dgm:t>
        <a:bodyPr/>
        <a:lstStyle/>
        <a:p>
          <a:endParaRPr lang="en-US" sz="1600">
            <a:latin typeface="+mj-lt"/>
          </a:endParaRPr>
        </a:p>
      </dgm:t>
    </dgm:pt>
    <dgm:pt modelId="{A263DEBE-E31D-41B0-BD49-493872B34890}">
      <dgm:prSet phldrT="[Text]" custT="1"/>
      <dgm:spPr>
        <a:solidFill>
          <a:srgbClr val="99AFE7"/>
        </a:solidFill>
        <a:ln>
          <a:solidFill>
            <a:schemeClr val="bg2"/>
          </a:solidFill>
        </a:ln>
      </dgm:spPr>
      <dgm:t>
        <a:bodyPr/>
        <a:lstStyle/>
        <a:p>
          <a:r>
            <a:rPr lang="en-US" sz="1600" b="1" dirty="0">
              <a:solidFill>
                <a:schemeClr val="bg1"/>
              </a:solidFill>
              <a:effectLst>
                <a:outerShdw blurRad="38100" dist="38100" dir="2700000" algn="tl">
                  <a:srgbClr val="000000">
                    <a:alpha val="43137"/>
                  </a:srgbClr>
                </a:outerShdw>
              </a:effectLst>
              <a:latin typeface="+mj-lt"/>
            </a:rPr>
            <a:t>Manufacturing/ Testing/Safety</a:t>
          </a:r>
          <a:endParaRPr lang="en-US" sz="1700" b="1" dirty="0">
            <a:solidFill>
              <a:schemeClr val="bg1"/>
            </a:solidFill>
            <a:effectLst>
              <a:outerShdw blurRad="38100" dist="38100" dir="2700000" algn="tl">
                <a:srgbClr val="000000">
                  <a:alpha val="43137"/>
                </a:srgbClr>
              </a:outerShdw>
            </a:effectLst>
            <a:latin typeface="+mj-lt"/>
          </a:endParaRPr>
        </a:p>
      </dgm:t>
    </dgm:pt>
    <dgm:pt modelId="{EEB23300-B908-4C4B-BEDB-EBCC193166A2}" type="sibTrans" cxnId="{FB33D9E9-3CCA-441A-99F1-4DB2D6FFF6EA}">
      <dgm:prSet/>
      <dgm:spPr/>
      <dgm:t>
        <a:bodyPr/>
        <a:lstStyle/>
        <a:p>
          <a:endParaRPr lang="en-US" sz="1600">
            <a:latin typeface="+mj-lt"/>
          </a:endParaRPr>
        </a:p>
      </dgm:t>
    </dgm:pt>
    <dgm:pt modelId="{F9F7C2E2-2A60-4182-AC79-7947FB5A215E}" type="parTrans" cxnId="{FB33D9E9-3CCA-441A-99F1-4DB2D6FFF6EA}">
      <dgm:prSet/>
      <dgm:spPr/>
      <dgm:t>
        <a:bodyPr/>
        <a:lstStyle/>
        <a:p>
          <a:endParaRPr lang="en-US" sz="1600">
            <a:latin typeface="+mj-lt"/>
          </a:endParaRPr>
        </a:p>
      </dgm:t>
    </dgm:pt>
    <dgm:pt modelId="{C5569E4B-FADA-4384-980A-8F329AACE673}">
      <dgm:prSet custT="1"/>
      <dgm:spPr/>
      <dgm:t>
        <a:bodyPr/>
        <a:lstStyle/>
        <a:p>
          <a:r>
            <a:rPr lang="en-US" sz="1200" dirty="0">
              <a:latin typeface="+mj-lt"/>
            </a:rPr>
            <a:t>Introduction</a:t>
          </a:r>
        </a:p>
      </dgm:t>
    </dgm:pt>
    <dgm:pt modelId="{7A99A389-CA38-4966-86A9-1AAF60B6D6BB}" type="sibTrans" cxnId="{DF845484-9628-4EA6-882D-F38258F7B54E}">
      <dgm:prSet/>
      <dgm:spPr/>
      <dgm:t>
        <a:bodyPr/>
        <a:lstStyle/>
        <a:p>
          <a:endParaRPr lang="en-US" sz="1600">
            <a:latin typeface="+mj-lt"/>
          </a:endParaRPr>
        </a:p>
      </dgm:t>
    </dgm:pt>
    <dgm:pt modelId="{3653D420-8363-43FA-B693-47357519ABF6}" type="parTrans" cxnId="{DF845484-9628-4EA6-882D-F38258F7B54E}">
      <dgm:prSet/>
      <dgm:spPr/>
      <dgm:t>
        <a:bodyPr/>
        <a:lstStyle/>
        <a:p>
          <a:endParaRPr lang="en-US" sz="1600">
            <a:latin typeface="+mj-lt"/>
          </a:endParaRPr>
        </a:p>
      </dgm:t>
    </dgm:pt>
    <dgm:pt modelId="{114E2F2C-965D-4F27-B60A-49838851114C}" type="pres">
      <dgm:prSet presAssocID="{EAE00DD2-E275-4A60-B717-4E2EAA728B93}" presName="Name0" presStyleCnt="0">
        <dgm:presLayoutVars>
          <dgm:dir/>
          <dgm:animLvl val="lvl"/>
          <dgm:resizeHandles val="exact"/>
        </dgm:presLayoutVars>
      </dgm:prSet>
      <dgm:spPr/>
    </dgm:pt>
    <dgm:pt modelId="{9C52F363-2C23-4338-99D9-439BE5768D02}" type="pres">
      <dgm:prSet presAssocID="{C5569E4B-FADA-4384-980A-8F329AACE673}" presName="parTxOnly" presStyleLbl="node1" presStyleIdx="0" presStyleCnt="5">
        <dgm:presLayoutVars>
          <dgm:chMax val="0"/>
          <dgm:chPref val="0"/>
          <dgm:bulletEnabled val="1"/>
        </dgm:presLayoutVars>
      </dgm:prSet>
      <dgm:spPr/>
    </dgm:pt>
    <dgm:pt modelId="{1A10B321-4B88-47B4-9869-14E6392013C8}" type="pres">
      <dgm:prSet presAssocID="{7A99A389-CA38-4966-86A9-1AAF60B6D6BB}" presName="parTxOnlySpace" presStyleCnt="0"/>
      <dgm:spPr/>
    </dgm:pt>
    <dgm:pt modelId="{9BD84720-2479-4C6C-A1BD-1222953262D3}" type="pres">
      <dgm:prSet presAssocID="{DBD9E67F-62CD-4F47-AAEC-756E9F7A1A09}" presName="parTxOnly" presStyleLbl="node1" presStyleIdx="1" presStyleCnt="5" custScaleX="114813">
        <dgm:presLayoutVars>
          <dgm:chMax val="0"/>
          <dgm:chPref val="0"/>
          <dgm:bulletEnabled val="1"/>
        </dgm:presLayoutVars>
      </dgm:prSet>
      <dgm:spPr/>
    </dgm:pt>
    <dgm:pt modelId="{7CDC7767-0D80-4A6E-807D-CAACE90CD6BE}" type="pres">
      <dgm:prSet presAssocID="{F9E89E7D-05FD-4CF3-BB0A-342A15148381}" presName="parTxOnlySpace" presStyleCnt="0"/>
      <dgm:spPr/>
    </dgm:pt>
    <dgm:pt modelId="{E60C91EE-319B-41DD-BE4C-039FA92AF00B}" type="pres">
      <dgm:prSet presAssocID="{3E5F4285-CCBA-4E9D-9D2D-9655BFC5E8E1}" presName="parTxOnly" presStyleLbl="node1" presStyleIdx="2" presStyleCnt="5" custScaleX="112725">
        <dgm:presLayoutVars>
          <dgm:chMax val="0"/>
          <dgm:chPref val="0"/>
          <dgm:bulletEnabled val="1"/>
        </dgm:presLayoutVars>
      </dgm:prSet>
      <dgm:spPr/>
    </dgm:pt>
    <dgm:pt modelId="{50504651-2FB2-4AE6-B639-36534189B384}" type="pres">
      <dgm:prSet presAssocID="{024CF009-1799-4CCB-BA2E-F3659C1CC5D7}" presName="parTxOnlySpace" presStyleCnt="0"/>
      <dgm:spPr/>
    </dgm:pt>
    <dgm:pt modelId="{B0E112DD-BFB7-436C-8CE1-65EF2A78FB81}" type="pres">
      <dgm:prSet presAssocID="{A263DEBE-E31D-41B0-BD49-493872B34890}" presName="parTxOnly" presStyleLbl="node1" presStyleIdx="3" presStyleCnt="5" custScaleX="154006" custScaleY="136151" custLinFactX="-2223" custLinFactNeighborX="-100000" custLinFactNeighborY="1000">
        <dgm:presLayoutVars>
          <dgm:chMax val="0"/>
          <dgm:chPref val="0"/>
          <dgm:bulletEnabled val="1"/>
        </dgm:presLayoutVars>
      </dgm:prSet>
      <dgm:spPr/>
    </dgm:pt>
    <dgm:pt modelId="{412C7279-38B7-47F9-A252-172EC7A67E4A}" type="pres">
      <dgm:prSet presAssocID="{EEB23300-B908-4C4B-BEDB-EBCC193166A2}" presName="parTxOnlySpace" presStyleCnt="0"/>
      <dgm:spPr/>
    </dgm:pt>
    <dgm:pt modelId="{EA1A9BF5-ACCD-499A-ACBD-31E668BBDFC0}" type="pres">
      <dgm:prSet presAssocID="{69DCE5C9-DBFB-4DDE-9FE9-D6846343E617}" presName="parTxOnly" presStyleLbl="node1" presStyleIdx="4" presStyleCnt="5" custScaleX="117438">
        <dgm:presLayoutVars>
          <dgm:chMax val="0"/>
          <dgm:chPref val="0"/>
          <dgm:bulletEnabled val="1"/>
        </dgm:presLayoutVars>
      </dgm:prSet>
      <dgm:spPr/>
    </dgm:pt>
  </dgm:ptLst>
  <dgm:cxnLst>
    <dgm:cxn modelId="{77C21415-DD02-4554-B8A2-ED245250E620}" type="presOf" srcId="{3E5F4285-CCBA-4E9D-9D2D-9655BFC5E8E1}" destId="{E60C91EE-319B-41DD-BE4C-039FA92AF00B}" srcOrd="0" destOrd="0" presId="urn:microsoft.com/office/officeart/2005/8/layout/chevron1"/>
    <dgm:cxn modelId="{AF1BFB32-A57A-4D2B-8829-870A76E5AEEC}" type="presOf" srcId="{69DCE5C9-DBFB-4DDE-9FE9-D6846343E617}" destId="{EA1A9BF5-ACCD-499A-ACBD-31E668BBDFC0}" srcOrd="0" destOrd="0" presId="urn:microsoft.com/office/officeart/2005/8/layout/chevron1"/>
    <dgm:cxn modelId="{CA9C7A33-E2DF-48E3-9474-ECD3DE690D62}" type="presOf" srcId="{EAE00DD2-E275-4A60-B717-4E2EAA728B93}" destId="{114E2F2C-965D-4F27-B60A-49838851114C}" srcOrd="0" destOrd="0" presId="urn:microsoft.com/office/officeart/2005/8/layout/chevron1"/>
    <dgm:cxn modelId="{B2399E63-78E9-4E49-83C5-F5A9DB0B4D69}" srcId="{EAE00DD2-E275-4A60-B717-4E2EAA728B93}" destId="{69DCE5C9-DBFB-4DDE-9FE9-D6846343E617}" srcOrd="4" destOrd="0" parTransId="{C17E11DC-D0DA-4D32-98D6-C12021C9D078}" sibTransId="{9FB5F32A-5D90-4971-ADC2-AF7FE63F2204}"/>
    <dgm:cxn modelId="{DF845484-9628-4EA6-882D-F38258F7B54E}" srcId="{EAE00DD2-E275-4A60-B717-4E2EAA728B93}" destId="{C5569E4B-FADA-4384-980A-8F329AACE673}" srcOrd="0" destOrd="0" parTransId="{3653D420-8363-43FA-B693-47357519ABF6}" sibTransId="{7A99A389-CA38-4966-86A9-1AAF60B6D6BB}"/>
    <dgm:cxn modelId="{0FD12DB7-E1C4-4BD0-8FC6-8DC51A51E2EA}" type="presOf" srcId="{A263DEBE-E31D-41B0-BD49-493872B34890}" destId="{B0E112DD-BFB7-436C-8CE1-65EF2A78FB81}" srcOrd="0" destOrd="0" presId="urn:microsoft.com/office/officeart/2005/8/layout/chevron1"/>
    <dgm:cxn modelId="{15BC11D0-2D0C-4B33-81E5-5FB2687E7194}" srcId="{EAE00DD2-E275-4A60-B717-4E2EAA728B93}" destId="{3E5F4285-CCBA-4E9D-9D2D-9655BFC5E8E1}" srcOrd="2" destOrd="0" parTransId="{BB942738-92A4-4591-8B23-A830E6603E01}" sibTransId="{024CF009-1799-4CCB-BA2E-F3659C1CC5D7}"/>
    <dgm:cxn modelId="{2CE3D5DA-FF01-440E-8920-E696A43317E2}" type="presOf" srcId="{DBD9E67F-62CD-4F47-AAEC-756E9F7A1A09}" destId="{9BD84720-2479-4C6C-A1BD-1222953262D3}" srcOrd="0" destOrd="0" presId="urn:microsoft.com/office/officeart/2005/8/layout/chevron1"/>
    <dgm:cxn modelId="{C8D0AFE2-8F82-40D0-A7B9-970F399F4154}" type="presOf" srcId="{C5569E4B-FADA-4384-980A-8F329AACE673}" destId="{9C52F363-2C23-4338-99D9-439BE5768D02}" srcOrd="0" destOrd="0" presId="urn:microsoft.com/office/officeart/2005/8/layout/chevron1"/>
    <dgm:cxn modelId="{FB33D9E9-3CCA-441A-99F1-4DB2D6FFF6EA}" srcId="{EAE00DD2-E275-4A60-B717-4E2EAA728B93}" destId="{A263DEBE-E31D-41B0-BD49-493872B34890}" srcOrd="3" destOrd="0" parTransId="{F9F7C2E2-2A60-4182-AC79-7947FB5A215E}" sibTransId="{EEB23300-B908-4C4B-BEDB-EBCC193166A2}"/>
    <dgm:cxn modelId="{B63A4CFD-CF34-4948-B8C4-CBB784D348D8}" srcId="{EAE00DD2-E275-4A60-B717-4E2EAA728B93}" destId="{DBD9E67F-62CD-4F47-AAEC-756E9F7A1A09}" srcOrd="1" destOrd="0" parTransId="{9B3BD96C-44F2-4A38-832E-0D7B47B58D13}" sibTransId="{F9E89E7D-05FD-4CF3-BB0A-342A15148381}"/>
    <dgm:cxn modelId="{B00E4B7F-DE30-4ACB-9B1D-D1C43A4A260D}" type="presParOf" srcId="{114E2F2C-965D-4F27-B60A-49838851114C}" destId="{9C52F363-2C23-4338-99D9-439BE5768D02}" srcOrd="0" destOrd="0" presId="urn:microsoft.com/office/officeart/2005/8/layout/chevron1"/>
    <dgm:cxn modelId="{E853282E-90BA-408C-86D4-47BC70CFCBE6}" type="presParOf" srcId="{114E2F2C-965D-4F27-B60A-49838851114C}" destId="{1A10B321-4B88-47B4-9869-14E6392013C8}" srcOrd="1" destOrd="0" presId="urn:microsoft.com/office/officeart/2005/8/layout/chevron1"/>
    <dgm:cxn modelId="{70807B00-4448-469A-BE42-06982913882D}" type="presParOf" srcId="{114E2F2C-965D-4F27-B60A-49838851114C}" destId="{9BD84720-2479-4C6C-A1BD-1222953262D3}" srcOrd="2" destOrd="0" presId="urn:microsoft.com/office/officeart/2005/8/layout/chevron1"/>
    <dgm:cxn modelId="{C5DFDA44-4AC8-4EDB-85D3-96BFE7D8A466}" type="presParOf" srcId="{114E2F2C-965D-4F27-B60A-49838851114C}" destId="{7CDC7767-0D80-4A6E-807D-CAACE90CD6BE}" srcOrd="3" destOrd="0" presId="urn:microsoft.com/office/officeart/2005/8/layout/chevron1"/>
    <dgm:cxn modelId="{FFE2DDD6-0957-44C3-8A65-9B0BFE06B39A}" type="presParOf" srcId="{114E2F2C-965D-4F27-B60A-49838851114C}" destId="{E60C91EE-319B-41DD-BE4C-039FA92AF00B}" srcOrd="4" destOrd="0" presId="urn:microsoft.com/office/officeart/2005/8/layout/chevron1"/>
    <dgm:cxn modelId="{75A98AF2-1DB4-4A97-853E-80F4B6CCE56E}" type="presParOf" srcId="{114E2F2C-965D-4F27-B60A-49838851114C}" destId="{50504651-2FB2-4AE6-B639-36534189B384}" srcOrd="5" destOrd="0" presId="urn:microsoft.com/office/officeart/2005/8/layout/chevron1"/>
    <dgm:cxn modelId="{CFD9A78E-97AE-4533-9711-0DBEE472CD7C}" type="presParOf" srcId="{114E2F2C-965D-4F27-B60A-49838851114C}" destId="{B0E112DD-BFB7-436C-8CE1-65EF2A78FB81}" srcOrd="6" destOrd="0" presId="urn:microsoft.com/office/officeart/2005/8/layout/chevron1"/>
    <dgm:cxn modelId="{EB9DEDF9-E5D3-4CE1-8B0A-DE95A1D91007}" type="presParOf" srcId="{114E2F2C-965D-4F27-B60A-49838851114C}" destId="{412C7279-38B7-47F9-A252-172EC7A67E4A}" srcOrd="7" destOrd="0" presId="urn:microsoft.com/office/officeart/2005/8/layout/chevron1"/>
    <dgm:cxn modelId="{E614B256-9B53-4346-B473-5F18C2365B8E}" type="presParOf" srcId="{114E2F2C-965D-4F27-B60A-49838851114C}" destId="{EA1A9BF5-ACCD-499A-ACBD-31E668BBDFC0}" srcOrd="8"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ata25.xml><?xml version="1.0" encoding="utf-8"?>
<dgm:dataModel xmlns:dgm="http://schemas.openxmlformats.org/drawingml/2006/diagram" xmlns:a="http://schemas.openxmlformats.org/drawingml/2006/main">
  <dgm:ptLst>
    <dgm:pt modelId="{EAE00DD2-E275-4A60-B717-4E2EAA728B93}" type="doc">
      <dgm:prSet loTypeId="urn:microsoft.com/office/officeart/2005/8/layout/chevron1" loCatId="process" qsTypeId="urn:microsoft.com/office/officeart/2005/8/quickstyle/simple1" qsCatId="simple" csTypeId="urn:microsoft.com/office/officeart/2005/8/colors/accent5_2" csCatId="accent5" phldr="1"/>
      <dgm:spPr/>
    </dgm:pt>
    <dgm:pt modelId="{DBD9E67F-62CD-4F47-AAEC-756E9F7A1A09}">
      <dgm:prSet phldrT="[Text]" custT="1"/>
      <dgm:spPr/>
      <dgm:t>
        <a:bodyPr/>
        <a:lstStyle/>
        <a:p>
          <a:endParaRPr lang="en-US" sz="1200" dirty="0">
            <a:latin typeface="+mj-lt"/>
          </a:endParaRPr>
        </a:p>
        <a:p>
          <a:r>
            <a:rPr lang="en-US" sz="1200" dirty="0">
              <a:latin typeface="+mj-lt"/>
            </a:rPr>
            <a:t>Engineering </a:t>
          </a:r>
        </a:p>
        <a:p>
          <a:r>
            <a:rPr lang="en-US" sz="1200" dirty="0">
              <a:latin typeface="+mj-lt"/>
            </a:rPr>
            <a:t>Specifications</a:t>
          </a:r>
        </a:p>
        <a:p>
          <a:endParaRPr lang="en-US" sz="1200" dirty="0">
            <a:latin typeface="+mj-lt"/>
          </a:endParaRPr>
        </a:p>
      </dgm:t>
    </dgm:pt>
    <dgm:pt modelId="{9B3BD96C-44F2-4A38-832E-0D7B47B58D13}" type="parTrans" cxnId="{B63A4CFD-CF34-4948-B8C4-CBB784D348D8}">
      <dgm:prSet/>
      <dgm:spPr/>
      <dgm:t>
        <a:bodyPr/>
        <a:lstStyle/>
        <a:p>
          <a:endParaRPr lang="en-US" sz="1600">
            <a:latin typeface="+mj-lt"/>
          </a:endParaRPr>
        </a:p>
      </dgm:t>
    </dgm:pt>
    <dgm:pt modelId="{F9E89E7D-05FD-4CF3-BB0A-342A15148381}" type="sibTrans" cxnId="{B63A4CFD-CF34-4948-B8C4-CBB784D348D8}">
      <dgm:prSet/>
      <dgm:spPr/>
      <dgm:t>
        <a:bodyPr/>
        <a:lstStyle/>
        <a:p>
          <a:endParaRPr lang="en-US" sz="1600">
            <a:latin typeface="+mj-lt"/>
          </a:endParaRPr>
        </a:p>
      </dgm:t>
    </dgm:pt>
    <dgm:pt modelId="{3E5F4285-CCBA-4E9D-9D2D-9655BFC5E8E1}">
      <dgm:prSet phldrT="[Text]" custT="1"/>
      <dgm:spPr/>
      <dgm:t>
        <a:bodyPr/>
        <a:lstStyle/>
        <a:p>
          <a:r>
            <a:rPr lang="en-US" sz="1200" dirty="0">
              <a:latin typeface="+mj-lt"/>
            </a:rPr>
            <a:t>Design Synthesis</a:t>
          </a:r>
        </a:p>
      </dgm:t>
    </dgm:pt>
    <dgm:pt modelId="{BB942738-92A4-4591-8B23-A830E6603E01}" type="parTrans" cxnId="{15BC11D0-2D0C-4B33-81E5-5FB2687E7194}">
      <dgm:prSet/>
      <dgm:spPr/>
      <dgm:t>
        <a:bodyPr/>
        <a:lstStyle/>
        <a:p>
          <a:endParaRPr lang="en-US" sz="1600">
            <a:latin typeface="+mj-lt"/>
          </a:endParaRPr>
        </a:p>
      </dgm:t>
    </dgm:pt>
    <dgm:pt modelId="{024CF009-1799-4CCB-BA2E-F3659C1CC5D7}" type="sibTrans" cxnId="{15BC11D0-2D0C-4B33-81E5-5FB2687E7194}">
      <dgm:prSet/>
      <dgm:spPr/>
      <dgm:t>
        <a:bodyPr/>
        <a:lstStyle/>
        <a:p>
          <a:endParaRPr lang="en-US" sz="1600">
            <a:latin typeface="+mj-lt"/>
          </a:endParaRPr>
        </a:p>
      </dgm:t>
    </dgm:pt>
    <dgm:pt modelId="{69DCE5C9-DBFB-4DDE-9FE9-D6846343E617}">
      <dgm:prSet custT="1"/>
      <dgm:spPr/>
      <dgm:t>
        <a:bodyPr/>
        <a:lstStyle/>
        <a:p>
          <a:r>
            <a:rPr lang="en-US" sz="1400" dirty="0">
              <a:latin typeface="+mj-lt"/>
            </a:rPr>
            <a:t>Conclusions</a:t>
          </a:r>
        </a:p>
      </dgm:t>
    </dgm:pt>
    <dgm:pt modelId="{C17E11DC-D0DA-4D32-98D6-C12021C9D078}" type="parTrans" cxnId="{B2399E63-78E9-4E49-83C5-F5A9DB0B4D69}">
      <dgm:prSet/>
      <dgm:spPr/>
      <dgm:t>
        <a:bodyPr/>
        <a:lstStyle/>
        <a:p>
          <a:endParaRPr lang="en-US" sz="1600">
            <a:latin typeface="+mj-lt"/>
          </a:endParaRPr>
        </a:p>
      </dgm:t>
    </dgm:pt>
    <dgm:pt modelId="{9FB5F32A-5D90-4971-ADC2-AF7FE63F2204}" type="sibTrans" cxnId="{B2399E63-78E9-4E49-83C5-F5A9DB0B4D69}">
      <dgm:prSet/>
      <dgm:spPr/>
      <dgm:t>
        <a:bodyPr/>
        <a:lstStyle/>
        <a:p>
          <a:endParaRPr lang="en-US" sz="1600">
            <a:latin typeface="+mj-lt"/>
          </a:endParaRPr>
        </a:p>
      </dgm:t>
    </dgm:pt>
    <dgm:pt modelId="{A263DEBE-E31D-41B0-BD49-493872B34890}">
      <dgm:prSet phldrT="[Text]" custT="1"/>
      <dgm:spPr>
        <a:solidFill>
          <a:srgbClr val="99AFE7"/>
        </a:solidFill>
        <a:ln>
          <a:solidFill>
            <a:schemeClr val="bg2"/>
          </a:solidFill>
        </a:ln>
      </dgm:spPr>
      <dgm:t>
        <a:bodyPr/>
        <a:lstStyle/>
        <a:p>
          <a:r>
            <a:rPr lang="en-US" sz="1600" b="1" dirty="0">
              <a:solidFill>
                <a:schemeClr val="bg1"/>
              </a:solidFill>
              <a:effectLst>
                <a:outerShdw blurRad="38100" dist="38100" dir="2700000" algn="tl">
                  <a:srgbClr val="000000">
                    <a:alpha val="43137"/>
                  </a:srgbClr>
                </a:outerShdw>
              </a:effectLst>
              <a:latin typeface="+mj-lt"/>
            </a:rPr>
            <a:t>Manufacturing/ Testing/Safety</a:t>
          </a:r>
          <a:endParaRPr lang="en-US" sz="1700" b="1" dirty="0">
            <a:solidFill>
              <a:schemeClr val="bg1"/>
            </a:solidFill>
            <a:effectLst>
              <a:outerShdw blurRad="38100" dist="38100" dir="2700000" algn="tl">
                <a:srgbClr val="000000">
                  <a:alpha val="43137"/>
                </a:srgbClr>
              </a:outerShdw>
            </a:effectLst>
            <a:latin typeface="+mj-lt"/>
          </a:endParaRPr>
        </a:p>
      </dgm:t>
    </dgm:pt>
    <dgm:pt modelId="{EEB23300-B908-4C4B-BEDB-EBCC193166A2}" type="sibTrans" cxnId="{FB33D9E9-3CCA-441A-99F1-4DB2D6FFF6EA}">
      <dgm:prSet/>
      <dgm:spPr/>
      <dgm:t>
        <a:bodyPr/>
        <a:lstStyle/>
        <a:p>
          <a:endParaRPr lang="en-US" sz="1600">
            <a:latin typeface="+mj-lt"/>
          </a:endParaRPr>
        </a:p>
      </dgm:t>
    </dgm:pt>
    <dgm:pt modelId="{F9F7C2E2-2A60-4182-AC79-7947FB5A215E}" type="parTrans" cxnId="{FB33D9E9-3CCA-441A-99F1-4DB2D6FFF6EA}">
      <dgm:prSet/>
      <dgm:spPr/>
      <dgm:t>
        <a:bodyPr/>
        <a:lstStyle/>
        <a:p>
          <a:endParaRPr lang="en-US" sz="1600">
            <a:latin typeface="+mj-lt"/>
          </a:endParaRPr>
        </a:p>
      </dgm:t>
    </dgm:pt>
    <dgm:pt modelId="{C5569E4B-FADA-4384-980A-8F329AACE673}">
      <dgm:prSet custT="1"/>
      <dgm:spPr/>
      <dgm:t>
        <a:bodyPr/>
        <a:lstStyle/>
        <a:p>
          <a:r>
            <a:rPr lang="en-US" sz="1200" dirty="0">
              <a:latin typeface="+mj-lt"/>
            </a:rPr>
            <a:t>Introduction</a:t>
          </a:r>
        </a:p>
      </dgm:t>
    </dgm:pt>
    <dgm:pt modelId="{7A99A389-CA38-4966-86A9-1AAF60B6D6BB}" type="sibTrans" cxnId="{DF845484-9628-4EA6-882D-F38258F7B54E}">
      <dgm:prSet/>
      <dgm:spPr/>
      <dgm:t>
        <a:bodyPr/>
        <a:lstStyle/>
        <a:p>
          <a:endParaRPr lang="en-US" sz="1600">
            <a:latin typeface="+mj-lt"/>
          </a:endParaRPr>
        </a:p>
      </dgm:t>
    </dgm:pt>
    <dgm:pt modelId="{3653D420-8363-43FA-B693-47357519ABF6}" type="parTrans" cxnId="{DF845484-9628-4EA6-882D-F38258F7B54E}">
      <dgm:prSet/>
      <dgm:spPr/>
      <dgm:t>
        <a:bodyPr/>
        <a:lstStyle/>
        <a:p>
          <a:endParaRPr lang="en-US" sz="1600">
            <a:latin typeface="+mj-lt"/>
          </a:endParaRPr>
        </a:p>
      </dgm:t>
    </dgm:pt>
    <dgm:pt modelId="{114E2F2C-965D-4F27-B60A-49838851114C}" type="pres">
      <dgm:prSet presAssocID="{EAE00DD2-E275-4A60-B717-4E2EAA728B93}" presName="Name0" presStyleCnt="0">
        <dgm:presLayoutVars>
          <dgm:dir/>
          <dgm:animLvl val="lvl"/>
          <dgm:resizeHandles val="exact"/>
        </dgm:presLayoutVars>
      </dgm:prSet>
      <dgm:spPr/>
    </dgm:pt>
    <dgm:pt modelId="{9C52F363-2C23-4338-99D9-439BE5768D02}" type="pres">
      <dgm:prSet presAssocID="{C5569E4B-FADA-4384-980A-8F329AACE673}" presName="parTxOnly" presStyleLbl="node1" presStyleIdx="0" presStyleCnt="5">
        <dgm:presLayoutVars>
          <dgm:chMax val="0"/>
          <dgm:chPref val="0"/>
          <dgm:bulletEnabled val="1"/>
        </dgm:presLayoutVars>
      </dgm:prSet>
      <dgm:spPr/>
    </dgm:pt>
    <dgm:pt modelId="{1A10B321-4B88-47B4-9869-14E6392013C8}" type="pres">
      <dgm:prSet presAssocID="{7A99A389-CA38-4966-86A9-1AAF60B6D6BB}" presName="parTxOnlySpace" presStyleCnt="0"/>
      <dgm:spPr/>
    </dgm:pt>
    <dgm:pt modelId="{9BD84720-2479-4C6C-A1BD-1222953262D3}" type="pres">
      <dgm:prSet presAssocID="{DBD9E67F-62CD-4F47-AAEC-756E9F7A1A09}" presName="parTxOnly" presStyleLbl="node1" presStyleIdx="1" presStyleCnt="5" custScaleX="114813">
        <dgm:presLayoutVars>
          <dgm:chMax val="0"/>
          <dgm:chPref val="0"/>
          <dgm:bulletEnabled val="1"/>
        </dgm:presLayoutVars>
      </dgm:prSet>
      <dgm:spPr/>
    </dgm:pt>
    <dgm:pt modelId="{7CDC7767-0D80-4A6E-807D-CAACE90CD6BE}" type="pres">
      <dgm:prSet presAssocID="{F9E89E7D-05FD-4CF3-BB0A-342A15148381}" presName="parTxOnlySpace" presStyleCnt="0"/>
      <dgm:spPr/>
    </dgm:pt>
    <dgm:pt modelId="{E60C91EE-319B-41DD-BE4C-039FA92AF00B}" type="pres">
      <dgm:prSet presAssocID="{3E5F4285-CCBA-4E9D-9D2D-9655BFC5E8E1}" presName="parTxOnly" presStyleLbl="node1" presStyleIdx="2" presStyleCnt="5" custScaleX="112725">
        <dgm:presLayoutVars>
          <dgm:chMax val="0"/>
          <dgm:chPref val="0"/>
          <dgm:bulletEnabled val="1"/>
        </dgm:presLayoutVars>
      </dgm:prSet>
      <dgm:spPr/>
    </dgm:pt>
    <dgm:pt modelId="{50504651-2FB2-4AE6-B639-36534189B384}" type="pres">
      <dgm:prSet presAssocID="{024CF009-1799-4CCB-BA2E-F3659C1CC5D7}" presName="parTxOnlySpace" presStyleCnt="0"/>
      <dgm:spPr/>
    </dgm:pt>
    <dgm:pt modelId="{B0E112DD-BFB7-436C-8CE1-65EF2A78FB81}" type="pres">
      <dgm:prSet presAssocID="{A263DEBE-E31D-41B0-BD49-493872B34890}" presName="parTxOnly" presStyleLbl="node1" presStyleIdx="3" presStyleCnt="5" custScaleX="154006" custScaleY="136151" custLinFactX="-2223" custLinFactNeighborX="-100000" custLinFactNeighborY="1000">
        <dgm:presLayoutVars>
          <dgm:chMax val="0"/>
          <dgm:chPref val="0"/>
          <dgm:bulletEnabled val="1"/>
        </dgm:presLayoutVars>
      </dgm:prSet>
      <dgm:spPr/>
    </dgm:pt>
    <dgm:pt modelId="{412C7279-38B7-47F9-A252-172EC7A67E4A}" type="pres">
      <dgm:prSet presAssocID="{EEB23300-B908-4C4B-BEDB-EBCC193166A2}" presName="parTxOnlySpace" presStyleCnt="0"/>
      <dgm:spPr/>
    </dgm:pt>
    <dgm:pt modelId="{EA1A9BF5-ACCD-499A-ACBD-31E668BBDFC0}" type="pres">
      <dgm:prSet presAssocID="{69DCE5C9-DBFB-4DDE-9FE9-D6846343E617}" presName="parTxOnly" presStyleLbl="node1" presStyleIdx="4" presStyleCnt="5" custScaleX="117438">
        <dgm:presLayoutVars>
          <dgm:chMax val="0"/>
          <dgm:chPref val="0"/>
          <dgm:bulletEnabled val="1"/>
        </dgm:presLayoutVars>
      </dgm:prSet>
      <dgm:spPr/>
    </dgm:pt>
  </dgm:ptLst>
  <dgm:cxnLst>
    <dgm:cxn modelId="{77C21415-DD02-4554-B8A2-ED245250E620}" type="presOf" srcId="{3E5F4285-CCBA-4E9D-9D2D-9655BFC5E8E1}" destId="{E60C91EE-319B-41DD-BE4C-039FA92AF00B}" srcOrd="0" destOrd="0" presId="urn:microsoft.com/office/officeart/2005/8/layout/chevron1"/>
    <dgm:cxn modelId="{AF1BFB32-A57A-4D2B-8829-870A76E5AEEC}" type="presOf" srcId="{69DCE5C9-DBFB-4DDE-9FE9-D6846343E617}" destId="{EA1A9BF5-ACCD-499A-ACBD-31E668BBDFC0}" srcOrd="0" destOrd="0" presId="urn:microsoft.com/office/officeart/2005/8/layout/chevron1"/>
    <dgm:cxn modelId="{CA9C7A33-E2DF-48E3-9474-ECD3DE690D62}" type="presOf" srcId="{EAE00DD2-E275-4A60-B717-4E2EAA728B93}" destId="{114E2F2C-965D-4F27-B60A-49838851114C}" srcOrd="0" destOrd="0" presId="urn:microsoft.com/office/officeart/2005/8/layout/chevron1"/>
    <dgm:cxn modelId="{B2399E63-78E9-4E49-83C5-F5A9DB0B4D69}" srcId="{EAE00DD2-E275-4A60-B717-4E2EAA728B93}" destId="{69DCE5C9-DBFB-4DDE-9FE9-D6846343E617}" srcOrd="4" destOrd="0" parTransId="{C17E11DC-D0DA-4D32-98D6-C12021C9D078}" sibTransId="{9FB5F32A-5D90-4971-ADC2-AF7FE63F2204}"/>
    <dgm:cxn modelId="{DF845484-9628-4EA6-882D-F38258F7B54E}" srcId="{EAE00DD2-E275-4A60-B717-4E2EAA728B93}" destId="{C5569E4B-FADA-4384-980A-8F329AACE673}" srcOrd="0" destOrd="0" parTransId="{3653D420-8363-43FA-B693-47357519ABF6}" sibTransId="{7A99A389-CA38-4966-86A9-1AAF60B6D6BB}"/>
    <dgm:cxn modelId="{0FD12DB7-E1C4-4BD0-8FC6-8DC51A51E2EA}" type="presOf" srcId="{A263DEBE-E31D-41B0-BD49-493872B34890}" destId="{B0E112DD-BFB7-436C-8CE1-65EF2A78FB81}" srcOrd="0" destOrd="0" presId="urn:microsoft.com/office/officeart/2005/8/layout/chevron1"/>
    <dgm:cxn modelId="{15BC11D0-2D0C-4B33-81E5-5FB2687E7194}" srcId="{EAE00DD2-E275-4A60-B717-4E2EAA728B93}" destId="{3E5F4285-CCBA-4E9D-9D2D-9655BFC5E8E1}" srcOrd="2" destOrd="0" parTransId="{BB942738-92A4-4591-8B23-A830E6603E01}" sibTransId="{024CF009-1799-4CCB-BA2E-F3659C1CC5D7}"/>
    <dgm:cxn modelId="{2CE3D5DA-FF01-440E-8920-E696A43317E2}" type="presOf" srcId="{DBD9E67F-62CD-4F47-AAEC-756E9F7A1A09}" destId="{9BD84720-2479-4C6C-A1BD-1222953262D3}" srcOrd="0" destOrd="0" presId="urn:microsoft.com/office/officeart/2005/8/layout/chevron1"/>
    <dgm:cxn modelId="{C8D0AFE2-8F82-40D0-A7B9-970F399F4154}" type="presOf" srcId="{C5569E4B-FADA-4384-980A-8F329AACE673}" destId="{9C52F363-2C23-4338-99D9-439BE5768D02}" srcOrd="0" destOrd="0" presId="urn:microsoft.com/office/officeart/2005/8/layout/chevron1"/>
    <dgm:cxn modelId="{FB33D9E9-3CCA-441A-99F1-4DB2D6FFF6EA}" srcId="{EAE00DD2-E275-4A60-B717-4E2EAA728B93}" destId="{A263DEBE-E31D-41B0-BD49-493872B34890}" srcOrd="3" destOrd="0" parTransId="{F9F7C2E2-2A60-4182-AC79-7947FB5A215E}" sibTransId="{EEB23300-B908-4C4B-BEDB-EBCC193166A2}"/>
    <dgm:cxn modelId="{B63A4CFD-CF34-4948-B8C4-CBB784D348D8}" srcId="{EAE00DD2-E275-4A60-B717-4E2EAA728B93}" destId="{DBD9E67F-62CD-4F47-AAEC-756E9F7A1A09}" srcOrd="1" destOrd="0" parTransId="{9B3BD96C-44F2-4A38-832E-0D7B47B58D13}" sibTransId="{F9E89E7D-05FD-4CF3-BB0A-342A15148381}"/>
    <dgm:cxn modelId="{B00E4B7F-DE30-4ACB-9B1D-D1C43A4A260D}" type="presParOf" srcId="{114E2F2C-965D-4F27-B60A-49838851114C}" destId="{9C52F363-2C23-4338-99D9-439BE5768D02}" srcOrd="0" destOrd="0" presId="urn:microsoft.com/office/officeart/2005/8/layout/chevron1"/>
    <dgm:cxn modelId="{E853282E-90BA-408C-86D4-47BC70CFCBE6}" type="presParOf" srcId="{114E2F2C-965D-4F27-B60A-49838851114C}" destId="{1A10B321-4B88-47B4-9869-14E6392013C8}" srcOrd="1" destOrd="0" presId="urn:microsoft.com/office/officeart/2005/8/layout/chevron1"/>
    <dgm:cxn modelId="{70807B00-4448-469A-BE42-06982913882D}" type="presParOf" srcId="{114E2F2C-965D-4F27-B60A-49838851114C}" destId="{9BD84720-2479-4C6C-A1BD-1222953262D3}" srcOrd="2" destOrd="0" presId="urn:microsoft.com/office/officeart/2005/8/layout/chevron1"/>
    <dgm:cxn modelId="{C5DFDA44-4AC8-4EDB-85D3-96BFE7D8A466}" type="presParOf" srcId="{114E2F2C-965D-4F27-B60A-49838851114C}" destId="{7CDC7767-0D80-4A6E-807D-CAACE90CD6BE}" srcOrd="3" destOrd="0" presId="urn:microsoft.com/office/officeart/2005/8/layout/chevron1"/>
    <dgm:cxn modelId="{FFE2DDD6-0957-44C3-8A65-9B0BFE06B39A}" type="presParOf" srcId="{114E2F2C-965D-4F27-B60A-49838851114C}" destId="{E60C91EE-319B-41DD-BE4C-039FA92AF00B}" srcOrd="4" destOrd="0" presId="urn:microsoft.com/office/officeart/2005/8/layout/chevron1"/>
    <dgm:cxn modelId="{75A98AF2-1DB4-4A97-853E-80F4B6CCE56E}" type="presParOf" srcId="{114E2F2C-965D-4F27-B60A-49838851114C}" destId="{50504651-2FB2-4AE6-B639-36534189B384}" srcOrd="5" destOrd="0" presId="urn:microsoft.com/office/officeart/2005/8/layout/chevron1"/>
    <dgm:cxn modelId="{CFD9A78E-97AE-4533-9711-0DBEE472CD7C}" type="presParOf" srcId="{114E2F2C-965D-4F27-B60A-49838851114C}" destId="{B0E112DD-BFB7-436C-8CE1-65EF2A78FB81}" srcOrd="6" destOrd="0" presId="urn:microsoft.com/office/officeart/2005/8/layout/chevron1"/>
    <dgm:cxn modelId="{EB9DEDF9-E5D3-4CE1-8B0A-DE95A1D91007}" type="presParOf" srcId="{114E2F2C-965D-4F27-B60A-49838851114C}" destId="{412C7279-38B7-47F9-A252-172EC7A67E4A}" srcOrd="7" destOrd="0" presId="urn:microsoft.com/office/officeart/2005/8/layout/chevron1"/>
    <dgm:cxn modelId="{E614B256-9B53-4346-B473-5F18C2365B8E}" type="presParOf" srcId="{114E2F2C-965D-4F27-B60A-49838851114C}" destId="{EA1A9BF5-ACCD-499A-ACBD-31E668BBDFC0}"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6.xml><?xml version="1.0" encoding="utf-8"?>
<dgm:dataModel xmlns:dgm="http://schemas.openxmlformats.org/drawingml/2006/diagram" xmlns:a="http://schemas.openxmlformats.org/drawingml/2006/main">
  <dgm:ptLst>
    <dgm:pt modelId="{EAE00DD2-E275-4A60-B717-4E2EAA728B93}" type="doc">
      <dgm:prSet loTypeId="urn:microsoft.com/office/officeart/2005/8/layout/chevron1" loCatId="process" qsTypeId="urn:microsoft.com/office/officeart/2005/8/quickstyle/simple1" qsCatId="simple" csTypeId="urn:microsoft.com/office/officeart/2005/8/colors/accent5_2" csCatId="accent5" phldr="1"/>
      <dgm:spPr/>
    </dgm:pt>
    <dgm:pt modelId="{DBD9E67F-62CD-4F47-AAEC-756E9F7A1A09}">
      <dgm:prSet phldrT="[Text]" custT="1"/>
      <dgm:spPr/>
      <dgm:t>
        <a:bodyPr/>
        <a:lstStyle/>
        <a:p>
          <a:endParaRPr lang="en-US" sz="1200" dirty="0">
            <a:latin typeface="+mj-lt"/>
          </a:endParaRPr>
        </a:p>
        <a:p>
          <a:r>
            <a:rPr lang="en-US" sz="1200" dirty="0">
              <a:latin typeface="+mj-lt"/>
            </a:rPr>
            <a:t>Engineering </a:t>
          </a:r>
        </a:p>
        <a:p>
          <a:r>
            <a:rPr lang="en-US" sz="1200" dirty="0">
              <a:latin typeface="+mj-lt"/>
            </a:rPr>
            <a:t>Specifications</a:t>
          </a:r>
        </a:p>
        <a:p>
          <a:endParaRPr lang="en-US" sz="1200" dirty="0">
            <a:latin typeface="+mj-lt"/>
          </a:endParaRPr>
        </a:p>
      </dgm:t>
    </dgm:pt>
    <dgm:pt modelId="{9B3BD96C-44F2-4A38-832E-0D7B47B58D13}" type="parTrans" cxnId="{B63A4CFD-CF34-4948-B8C4-CBB784D348D8}">
      <dgm:prSet/>
      <dgm:spPr/>
      <dgm:t>
        <a:bodyPr/>
        <a:lstStyle/>
        <a:p>
          <a:endParaRPr lang="en-US" sz="1600">
            <a:latin typeface="+mj-lt"/>
          </a:endParaRPr>
        </a:p>
      </dgm:t>
    </dgm:pt>
    <dgm:pt modelId="{F9E89E7D-05FD-4CF3-BB0A-342A15148381}" type="sibTrans" cxnId="{B63A4CFD-CF34-4948-B8C4-CBB784D348D8}">
      <dgm:prSet/>
      <dgm:spPr/>
      <dgm:t>
        <a:bodyPr/>
        <a:lstStyle/>
        <a:p>
          <a:endParaRPr lang="en-US" sz="1600">
            <a:latin typeface="+mj-lt"/>
          </a:endParaRPr>
        </a:p>
      </dgm:t>
    </dgm:pt>
    <dgm:pt modelId="{3E5F4285-CCBA-4E9D-9D2D-9655BFC5E8E1}">
      <dgm:prSet phldrT="[Text]" custT="1"/>
      <dgm:spPr/>
      <dgm:t>
        <a:bodyPr/>
        <a:lstStyle/>
        <a:p>
          <a:r>
            <a:rPr lang="en-US" sz="1200" dirty="0">
              <a:latin typeface="+mj-lt"/>
            </a:rPr>
            <a:t>Design Synthesis</a:t>
          </a:r>
        </a:p>
      </dgm:t>
    </dgm:pt>
    <dgm:pt modelId="{BB942738-92A4-4591-8B23-A830E6603E01}" type="parTrans" cxnId="{15BC11D0-2D0C-4B33-81E5-5FB2687E7194}">
      <dgm:prSet/>
      <dgm:spPr/>
      <dgm:t>
        <a:bodyPr/>
        <a:lstStyle/>
        <a:p>
          <a:endParaRPr lang="en-US" sz="1600">
            <a:latin typeface="+mj-lt"/>
          </a:endParaRPr>
        </a:p>
      </dgm:t>
    </dgm:pt>
    <dgm:pt modelId="{024CF009-1799-4CCB-BA2E-F3659C1CC5D7}" type="sibTrans" cxnId="{15BC11D0-2D0C-4B33-81E5-5FB2687E7194}">
      <dgm:prSet/>
      <dgm:spPr/>
      <dgm:t>
        <a:bodyPr/>
        <a:lstStyle/>
        <a:p>
          <a:endParaRPr lang="en-US" sz="1600">
            <a:latin typeface="+mj-lt"/>
          </a:endParaRPr>
        </a:p>
      </dgm:t>
    </dgm:pt>
    <dgm:pt modelId="{69DCE5C9-DBFB-4DDE-9FE9-D6846343E617}">
      <dgm:prSet custT="1"/>
      <dgm:spPr/>
      <dgm:t>
        <a:bodyPr/>
        <a:lstStyle/>
        <a:p>
          <a:r>
            <a:rPr lang="en-US" sz="1400" dirty="0">
              <a:latin typeface="+mj-lt"/>
            </a:rPr>
            <a:t>Conclusions</a:t>
          </a:r>
        </a:p>
      </dgm:t>
    </dgm:pt>
    <dgm:pt modelId="{C17E11DC-D0DA-4D32-98D6-C12021C9D078}" type="parTrans" cxnId="{B2399E63-78E9-4E49-83C5-F5A9DB0B4D69}">
      <dgm:prSet/>
      <dgm:spPr/>
      <dgm:t>
        <a:bodyPr/>
        <a:lstStyle/>
        <a:p>
          <a:endParaRPr lang="en-US" sz="1600">
            <a:latin typeface="+mj-lt"/>
          </a:endParaRPr>
        </a:p>
      </dgm:t>
    </dgm:pt>
    <dgm:pt modelId="{9FB5F32A-5D90-4971-ADC2-AF7FE63F2204}" type="sibTrans" cxnId="{B2399E63-78E9-4E49-83C5-F5A9DB0B4D69}">
      <dgm:prSet/>
      <dgm:spPr/>
      <dgm:t>
        <a:bodyPr/>
        <a:lstStyle/>
        <a:p>
          <a:endParaRPr lang="en-US" sz="1600">
            <a:latin typeface="+mj-lt"/>
          </a:endParaRPr>
        </a:p>
      </dgm:t>
    </dgm:pt>
    <dgm:pt modelId="{A263DEBE-E31D-41B0-BD49-493872B34890}">
      <dgm:prSet phldrT="[Text]" custT="1"/>
      <dgm:spPr>
        <a:solidFill>
          <a:srgbClr val="99AFE7"/>
        </a:solidFill>
        <a:ln>
          <a:solidFill>
            <a:schemeClr val="bg2"/>
          </a:solidFill>
        </a:ln>
      </dgm:spPr>
      <dgm:t>
        <a:bodyPr/>
        <a:lstStyle/>
        <a:p>
          <a:r>
            <a:rPr lang="en-US" sz="1600" b="1" dirty="0">
              <a:solidFill>
                <a:schemeClr val="bg1"/>
              </a:solidFill>
              <a:effectLst>
                <a:outerShdw blurRad="38100" dist="38100" dir="2700000" algn="tl">
                  <a:srgbClr val="000000">
                    <a:alpha val="43137"/>
                  </a:srgbClr>
                </a:outerShdw>
              </a:effectLst>
              <a:latin typeface="+mj-lt"/>
            </a:rPr>
            <a:t>Manufacturing/ Testing/Safety</a:t>
          </a:r>
          <a:endParaRPr lang="en-US" sz="1700" b="1" dirty="0">
            <a:solidFill>
              <a:schemeClr val="bg1"/>
            </a:solidFill>
            <a:effectLst>
              <a:outerShdw blurRad="38100" dist="38100" dir="2700000" algn="tl">
                <a:srgbClr val="000000">
                  <a:alpha val="43137"/>
                </a:srgbClr>
              </a:outerShdw>
            </a:effectLst>
            <a:latin typeface="+mj-lt"/>
          </a:endParaRPr>
        </a:p>
      </dgm:t>
    </dgm:pt>
    <dgm:pt modelId="{EEB23300-B908-4C4B-BEDB-EBCC193166A2}" type="sibTrans" cxnId="{FB33D9E9-3CCA-441A-99F1-4DB2D6FFF6EA}">
      <dgm:prSet/>
      <dgm:spPr/>
      <dgm:t>
        <a:bodyPr/>
        <a:lstStyle/>
        <a:p>
          <a:endParaRPr lang="en-US" sz="1600">
            <a:latin typeface="+mj-lt"/>
          </a:endParaRPr>
        </a:p>
      </dgm:t>
    </dgm:pt>
    <dgm:pt modelId="{F9F7C2E2-2A60-4182-AC79-7947FB5A215E}" type="parTrans" cxnId="{FB33D9E9-3CCA-441A-99F1-4DB2D6FFF6EA}">
      <dgm:prSet/>
      <dgm:spPr/>
      <dgm:t>
        <a:bodyPr/>
        <a:lstStyle/>
        <a:p>
          <a:endParaRPr lang="en-US" sz="1600">
            <a:latin typeface="+mj-lt"/>
          </a:endParaRPr>
        </a:p>
      </dgm:t>
    </dgm:pt>
    <dgm:pt modelId="{C5569E4B-FADA-4384-980A-8F329AACE673}">
      <dgm:prSet custT="1"/>
      <dgm:spPr/>
      <dgm:t>
        <a:bodyPr/>
        <a:lstStyle/>
        <a:p>
          <a:r>
            <a:rPr lang="en-US" sz="1200" dirty="0">
              <a:latin typeface="+mj-lt"/>
            </a:rPr>
            <a:t>Introduction</a:t>
          </a:r>
        </a:p>
      </dgm:t>
    </dgm:pt>
    <dgm:pt modelId="{7A99A389-CA38-4966-86A9-1AAF60B6D6BB}" type="sibTrans" cxnId="{DF845484-9628-4EA6-882D-F38258F7B54E}">
      <dgm:prSet/>
      <dgm:spPr/>
      <dgm:t>
        <a:bodyPr/>
        <a:lstStyle/>
        <a:p>
          <a:endParaRPr lang="en-US" sz="1600">
            <a:latin typeface="+mj-lt"/>
          </a:endParaRPr>
        </a:p>
      </dgm:t>
    </dgm:pt>
    <dgm:pt modelId="{3653D420-8363-43FA-B693-47357519ABF6}" type="parTrans" cxnId="{DF845484-9628-4EA6-882D-F38258F7B54E}">
      <dgm:prSet/>
      <dgm:spPr/>
      <dgm:t>
        <a:bodyPr/>
        <a:lstStyle/>
        <a:p>
          <a:endParaRPr lang="en-US" sz="1600">
            <a:latin typeface="+mj-lt"/>
          </a:endParaRPr>
        </a:p>
      </dgm:t>
    </dgm:pt>
    <dgm:pt modelId="{114E2F2C-965D-4F27-B60A-49838851114C}" type="pres">
      <dgm:prSet presAssocID="{EAE00DD2-E275-4A60-B717-4E2EAA728B93}" presName="Name0" presStyleCnt="0">
        <dgm:presLayoutVars>
          <dgm:dir/>
          <dgm:animLvl val="lvl"/>
          <dgm:resizeHandles val="exact"/>
        </dgm:presLayoutVars>
      </dgm:prSet>
      <dgm:spPr/>
    </dgm:pt>
    <dgm:pt modelId="{9C52F363-2C23-4338-99D9-439BE5768D02}" type="pres">
      <dgm:prSet presAssocID="{C5569E4B-FADA-4384-980A-8F329AACE673}" presName="parTxOnly" presStyleLbl="node1" presStyleIdx="0" presStyleCnt="5">
        <dgm:presLayoutVars>
          <dgm:chMax val="0"/>
          <dgm:chPref val="0"/>
          <dgm:bulletEnabled val="1"/>
        </dgm:presLayoutVars>
      </dgm:prSet>
      <dgm:spPr/>
    </dgm:pt>
    <dgm:pt modelId="{1A10B321-4B88-47B4-9869-14E6392013C8}" type="pres">
      <dgm:prSet presAssocID="{7A99A389-CA38-4966-86A9-1AAF60B6D6BB}" presName="parTxOnlySpace" presStyleCnt="0"/>
      <dgm:spPr/>
    </dgm:pt>
    <dgm:pt modelId="{9BD84720-2479-4C6C-A1BD-1222953262D3}" type="pres">
      <dgm:prSet presAssocID="{DBD9E67F-62CD-4F47-AAEC-756E9F7A1A09}" presName="parTxOnly" presStyleLbl="node1" presStyleIdx="1" presStyleCnt="5" custScaleX="114813">
        <dgm:presLayoutVars>
          <dgm:chMax val="0"/>
          <dgm:chPref val="0"/>
          <dgm:bulletEnabled val="1"/>
        </dgm:presLayoutVars>
      </dgm:prSet>
      <dgm:spPr/>
    </dgm:pt>
    <dgm:pt modelId="{7CDC7767-0D80-4A6E-807D-CAACE90CD6BE}" type="pres">
      <dgm:prSet presAssocID="{F9E89E7D-05FD-4CF3-BB0A-342A15148381}" presName="parTxOnlySpace" presStyleCnt="0"/>
      <dgm:spPr/>
    </dgm:pt>
    <dgm:pt modelId="{E60C91EE-319B-41DD-BE4C-039FA92AF00B}" type="pres">
      <dgm:prSet presAssocID="{3E5F4285-CCBA-4E9D-9D2D-9655BFC5E8E1}" presName="parTxOnly" presStyleLbl="node1" presStyleIdx="2" presStyleCnt="5" custScaleX="112725">
        <dgm:presLayoutVars>
          <dgm:chMax val="0"/>
          <dgm:chPref val="0"/>
          <dgm:bulletEnabled val="1"/>
        </dgm:presLayoutVars>
      </dgm:prSet>
      <dgm:spPr/>
    </dgm:pt>
    <dgm:pt modelId="{50504651-2FB2-4AE6-B639-36534189B384}" type="pres">
      <dgm:prSet presAssocID="{024CF009-1799-4CCB-BA2E-F3659C1CC5D7}" presName="parTxOnlySpace" presStyleCnt="0"/>
      <dgm:spPr/>
    </dgm:pt>
    <dgm:pt modelId="{B0E112DD-BFB7-436C-8CE1-65EF2A78FB81}" type="pres">
      <dgm:prSet presAssocID="{A263DEBE-E31D-41B0-BD49-493872B34890}" presName="parTxOnly" presStyleLbl="node1" presStyleIdx="3" presStyleCnt="5" custScaleX="154006" custScaleY="136151" custLinFactX="-2223" custLinFactNeighborX="-100000" custLinFactNeighborY="1000">
        <dgm:presLayoutVars>
          <dgm:chMax val="0"/>
          <dgm:chPref val="0"/>
          <dgm:bulletEnabled val="1"/>
        </dgm:presLayoutVars>
      </dgm:prSet>
      <dgm:spPr/>
    </dgm:pt>
    <dgm:pt modelId="{412C7279-38B7-47F9-A252-172EC7A67E4A}" type="pres">
      <dgm:prSet presAssocID="{EEB23300-B908-4C4B-BEDB-EBCC193166A2}" presName="parTxOnlySpace" presStyleCnt="0"/>
      <dgm:spPr/>
    </dgm:pt>
    <dgm:pt modelId="{EA1A9BF5-ACCD-499A-ACBD-31E668BBDFC0}" type="pres">
      <dgm:prSet presAssocID="{69DCE5C9-DBFB-4DDE-9FE9-D6846343E617}" presName="parTxOnly" presStyleLbl="node1" presStyleIdx="4" presStyleCnt="5" custScaleX="117438">
        <dgm:presLayoutVars>
          <dgm:chMax val="0"/>
          <dgm:chPref val="0"/>
          <dgm:bulletEnabled val="1"/>
        </dgm:presLayoutVars>
      </dgm:prSet>
      <dgm:spPr/>
    </dgm:pt>
  </dgm:ptLst>
  <dgm:cxnLst>
    <dgm:cxn modelId="{77C21415-DD02-4554-B8A2-ED245250E620}" type="presOf" srcId="{3E5F4285-CCBA-4E9D-9D2D-9655BFC5E8E1}" destId="{E60C91EE-319B-41DD-BE4C-039FA92AF00B}" srcOrd="0" destOrd="0" presId="urn:microsoft.com/office/officeart/2005/8/layout/chevron1"/>
    <dgm:cxn modelId="{AF1BFB32-A57A-4D2B-8829-870A76E5AEEC}" type="presOf" srcId="{69DCE5C9-DBFB-4DDE-9FE9-D6846343E617}" destId="{EA1A9BF5-ACCD-499A-ACBD-31E668BBDFC0}" srcOrd="0" destOrd="0" presId="urn:microsoft.com/office/officeart/2005/8/layout/chevron1"/>
    <dgm:cxn modelId="{CA9C7A33-E2DF-48E3-9474-ECD3DE690D62}" type="presOf" srcId="{EAE00DD2-E275-4A60-B717-4E2EAA728B93}" destId="{114E2F2C-965D-4F27-B60A-49838851114C}" srcOrd="0" destOrd="0" presId="urn:microsoft.com/office/officeart/2005/8/layout/chevron1"/>
    <dgm:cxn modelId="{B2399E63-78E9-4E49-83C5-F5A9DB0B4D69}" srcId="{EAE00DD2-E275-4A60-B717-4E2EAA728B93}" destId="{69DCE5C9-DBFB-4DDE-9FE9-D6846343E617}" srcOrd="4" destOrd="0" parTransId="{C17E11DC-D0DA-4D32-98D6-C12021C9D078}" sibTransId="{9FB5F32A-5D90-4971-ADC2-AF7FE63F2204}"/>
    <dgm:cxn modelId="{DF845484-9628-4EA6-882D-F38258F7B54E}" srcId="{EAE00DD2-E275-4A60-B717-4E2EAA728B93}" destId="{C5569E4B-FADA-4384-980A-8F329AACE673}" srcOrd="0" destOrd="0" parTransId="{3653D420-8363-43FA-B693-47357519ABF6}" sibTransId="{7A99A389-CA38-4966-86A9-1AAF60B6D6BB}"/>
    <dgm:cxn modelId="{0FD12DB7-E1C4-4BD0-8FC6-8DC51A51E2EA}" type="presOf" srcId="{A263DEBE-E31D-41B0-BD49-493872B34890}" destId="{B0E112DD-BFB7-436C-8CE1-65EF2A78FB81}" srcOrd="0" destOrd="0" presId="urn:microsoft.com/office/officeart/2005/8/layout/chevron1"/>
    <dgm:cxn modelId="{15BC11D0-2D0C-4B33-81E5-5FB2687E7194}" srcId="{EAE00DD2-E275-4A60-B717-4E2EAA728B93}" destId="{3E5F4285-CCBA-4E9D-9D2D-9655BFC5E8E1}" srcOrd="2" destOrd="0" parTransId="{BB942738-92A4-4591-8B23-A830E6603E01}" sibTransId="{024CF009-1799-4CCB-BA2E-F3659C1CC5D7}"/>
    <dgm:cxn modelId="{2CE3D5DA-FF01-440E-8920-E696A43317E2}" type="presOf" srcId="{DBD9E67F-62CD-4F47-AAEC-756E9F7A1A09}" destId="{9BD84720-2479-4C6C-A1BD-1222953262D3}" srcOrd="0" destOrd="0" presId="urn:microsoft.com/office/officeart/2005/8/layout/chevron1"/>
    <dgm:cxn modelId="{C8D0AFE2-8F82-40D0-A7B9-970F399F4154}" type="presOf" srcId="{C5569E4B-FADA-4384-980A-8F329AACE673}" destId="{9C52F363-2C23-4338-99D9-439BE5768D02}" srcOrd="0" destOrd="0" presId="urn:microsoft.com/office/officeart/2005/8/layout/chevron1"/>
    <dgm:cxn modelId="{FB33D9E9-3CCA-441A-99F1-4DB2D6FFF6EA}" srcId="{EAE00DD2-E275-4A60-B717-4E2EAA728B93}" destId="{A263DEBE-E31D-41B0-BD49-493872B34890}" srcOrd="3" destOrd="0" parTransId="{F9F7C2E2-2A60-4182-AC79-7947FB5A215E}" sibTransId="{EEB23300-B908-4C4B-BEDB-EBCC193166A2}"/>
    <dgm:cxn modelId="{B63A4CFD-CF34-4948-B8C4-CBB784D348D8}" srcId="{EAE00DD2-E275-4A60-B717-4E2EAA728B93}" destId="{DBD9E67F-62CD-4F47-AAEC-756E9F7A1A09}" srcOrd="1" destOrd="0" parTransId="{9B3BD96C-44F2-4A38-832E-0D7B47B58D13}" sibTransId="{F9E89E7D-05FD-4CF3-BB0A-342A15148381}"/>
    <dgm:cxn modelId="{B00E4B7F-DE30-4ACB-9B1D-D1C43A4A260D}" type="presParOf" srcId="{114E2F2C-965D-4F27-B60A-49838851114C}" destId="{9C52F363-2C23-4338-99D9-439BE5768D02}" srcOrd="0" destOrd="0" presId="urn:microsoft.com/office/officeart/2005/8/layout/chevron1"/>
    <dgm:cxn modelId="{E853282E-90BA-408C-86D4-47BC70CFCBE6}" type="presParOf" srcId="{114E2F2C-965D-4F27-B60A-49838851114C}" destId="{1A10B321-4B88-47B4-9869-14E6392013C8}" srcOrd="1" destOrd="0" presId="urn:microsoft.com/office/officeart/2005/8/layout/chevron1"/>
    <dgm:cxn modelId="{70807B00-4448-469A-BE42-06982913882D}" type="presParOf" srcId="{114E2F2C-965D-4F27-B60A-49838851114C}" destId="{9BD84720-2479-4C6C-A1BD-1222953262D3}" srcOrd="2" destOrd="0" presId="urn:microsoft.com/office/officeart/2005/8/layout/chevron1"/>
    <dgm:cxn modelId="{C5DFDA44-4AC8-4EDB-85D3-96BFE7D8A466}" type="presParOf" srcId="{114E2F2C-965D-4F27-B60A-49838851114C}" destId="{7CDC7767-0D80-4A6E-807D-CAACE90CD6BE}" srcOrd="3" destOrd="0" presId="urn:microsoft.com/office/officeart/2005/8/layout/chevron1"/>
    <dgm:cxn modelId="{FFE2DDD6-0957-44C3-8A65-9B0BFE06B39A}" type="presParOf" srcId="{114E2F2C-965D-4F27-B60A-49838851114C}" destId="{E60C91EE-319B-41DD-BE4C-039FA92AF00B}" srcOrd="4" destOrd="0" presId="urn:microsoft.com/office/officeart/2005/8/layout/chevron1"/>
    <dgm:cxn modelId="{75A98AF2-1DB4-4A97-853E-80F4B6CCE56E}" type="presParOf" srcId="{114E2F2C-965D-4F27-B60A-49838851114C}" destId="{50504651-2FB2-4AE6-B639-36534189B384}" srcOrd="5" destOrd="0" presId="urn:microsoft.com/office/officeart/2005/8/layout/chevron1"/>
    <dgm:cxn modelId="{CFD9A78E-97AE-4533-9711-0DBEE472CD7C}" type="presParOf" srcId="{114E2F2C-965D-4F27-B60A-49838851114C}" destId="{B0E112DD-BFB7-436C-8CE1-65EF2A78FB81}" srcOrd="6" destOrd="0" presId="urn:microsoft.com/office/officeart/2005/8/layout/chevron1"/>
    <dgm:cxn modelId="{EB9DEDF9-E5D3-4CE1-8B0A-DE95A1D91007}" type="presParOf" srcId="{114E2F2C-965D-4F27-B60A-49838851114C}" destId="{412C7279-38B7-47F9-A252-172EC7A67E4A}" srcOrd="7" destOrd="0" presId="urn:microsoft.com/office/officeart/2005/8/layout/chevron1"/>
    <dgm:cxn modelId="{E614B256-9B53-4346-B473-5F18C2365B8E}" type="presParOf" srcId="{114E2F2C-965D-4F27-B60A-49838851114C}" destId="{EA1A9BF5-ACCD-499A-ACBD-31E668BBDFC0}"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7.xml><?xml version="1.0" encoding="utf-8"?>
<dgm:dataModel xmlns:dgm="http://schemas.openxmlformats.org/drawingml/2006/diagram" xmlns:a="http://schemas.openxmlformats.org/drawingml/2006/main">
  <dgm:ptLst>
    <dgm:pt modelId="{EAE00DD2-E275-4A60-B717-4E2EAA728B93}" type="doc">
      <dgm:prSet loTypeId="urn:microsoft.com/office/officeart/2005/8/layout/chevron1" loCatId="process" qsTypeId="urn:microsoft.com/office/officeart/2005/8/quickstyle/simple1" qsCatId="simple" csTypeId="urn:microsoft.com/office/officeart/2005/8/colors/accent5_2" csCatId="accent5" phldr="1"/>
      <dgm:spPr/>
    </dgm:pt>
    <dgm:pt modelId="{DBD9E67F-62CD-4F47-AAEC-756E9F7A1A09}">
      <dgm:prSet phldrT="[Text]" custT="1"/>
      <dgm:spPr/>
      <dgm:t>
        <a:bodyPr/>
        <a:lstStyle/>
        <a:p>
          <a:endParaRPr lang="en-US" sz="1200" dirty="0">
            <a:latin typeface="+mj-lt"/>
          </a:endParaRPr>
        </a:p>
        <a:p>
          <a:r>
            <a:rPr lang="en-US" sz="1200" dirty="0">
              <a:latin typeface="+mj-lt"/>
            </a:rPr>
            <a:t>Engineering </a:t>
          </a:r>
        </a:p>
        <a:p>
          <a:r>
            <a:rPr lang="en-US" sz="1200" dirty="0">
              <a:latin typeface="+mj-lt"/>
            </a:rPr>
            <a:t>Specifications</a:t>
          </a:r>
        </a:p>
        <a:p>
          <a:endParaRPr lang="en-US" sz="1200" dirty="0">
            <a:latin typeface="+mj-lt"/>
          </a:endParaRPr>
        </a:p>
      </dgm:t>
    </dgm:pt>
    <dgm:pt modelId="{9B3BD96C-44F2-4A38-832E-0D7B47B58D13}" type="parTrans" cxnId="{B63A4CFD-CF34-4948-B8C4-CBB784D348D8}">
      <dgm:prSet/>
      <dgm:spPr/>
      <dgm:t>
        <a:bodyPr/>
        <a:lstStyle/>
        <a:p>
          <a:endParaRPr lang="en-US" sz="1600">
            <a:latin typeface="+mj-lt"/>
          </a:endParaRPr>
        </a:p>
      </dgm:t>
    </dgm:pt>
    <dgm:pt modelId="{F9E89E7D-05FD-4CF3-BB0A-342A15148381}" type="sibTrans" cxnId="{B63A4CFD-CF34-4948-B8C4-CBB784D348D8}">
      <dgm:prSet/>
      <dgm:spPr/>
      <dgm:t>
        <a:bodyPr/>
        <a:lstStyle/>
        <a:p>
          <a:endParaRPr lang="en-US" sz="1600">
            <a:latin typeface="+mj-lt"/>
          </a:endParaRPr>
        </a:p>
      </dgm:t>
    </dgm:pt>
    <dgm:pt modelId="{3E5F4285-CCBA-4E9D-9D2D-9655BFC5E8E1}">
      <dgm:prSet phldrT="[Text]" custT="1"/>
      <dgm:spPr/>
      <dgm:t>
        <a:bodyPr/>
        <a:lstStyle/>
        <a:p>
          <a:r>
            <a:rPr lang="en-US" sz="1200" dirty="0">
              <a:latin typeface="+mj-lt"/>
            </a:rPr>
            <a:t>Design Synthesis</a:t>
          </a:r>
        </a:p>
      </dgm:t>
    </dgm:pt>
    <dgm:pt modelId="{BB942738-92A4-4591-8B23-A830E6603E01}" type="parTrans" cxnId="{15BC11D0-2D0C-4B33-81E5-5FB2687E7194}">
      <dgm:prSet/>
      <dgm:spPr/>
      <dgm:t>
        <a:bodyPr/>
        <a:lstStyle/>
        <a:p>
          <a:endParaRPr lang="en-US" sz="1600">
            <a:latin typeface="+mj-lt"/>
          </a:endParaRPr>
        </a:p>
      </dgm:t>
    </dgm:pt>
    <dgm:pt modelId="{024CF009-1799-4CCB-BA2E-F3659C1CC5D7}" type="sibTrans" cxnId="{15BC11D0-2D0C-4B33-81E5-5FB2687E7194}">
      <dgm:prSet/>
      <dgm:spPr/>
      <dgm:t>
        <a:bodyPr/>
        <a:lstStyle/>
        <a:p>
          <a:endParaRPr lang="en-US" sz="1600">
            <a:latin typeface="+mj-lt"/>
          </a:endParaRPr>
        </a:p>
      </dgm:t>
    </dgm:pt>
    <dgm:pt modelId="{69DCE5C9-DBFB-4DDE-9FE9-D6846343E617}">
      <dgm:prSet custT="1"/>
      <dgm:spPr/>
      <dgm:t>
        <a:bodyPr/>
        <a:lstStyle/>
        <a:p>
          <a:r>
            <a:rPr lang="en-US" sz="1400" dirty="0">
              <a:latin typeface="+mj-lt"/>
            </a:rPr>
            <a:t>Conclusions</a:t>
          </a:r>
        </a:p>
      </dgm:t>
    </dgm:pt>
    <dgm:pt modelId="{C17E11DC-D0DA-4D32-98D6-C12021C9D078}" type="parTrans" cxnId="{B2399E63-78E9-4E49-83C5-F5A9DB0B4D69}">
      <dgm:prSet/>
      <dgm:spPr/>
      <dgm:t>
        <a:bodyPr/>
        <a:lstStyle/>
        <a:p>
          <a:endParaRPr lang="en-US" sz="1600">
            <a:latin typeface="+mj-lt"/>
          </a:endParaRPr>
        </a:p>
      </dgm:t>
    </dgm:pt>
    <dgm:pt modelId="{9FB5F32A-5D90-4971-ADC2-AF7FE63F2204}" type="sibTrans" cxnId="{B2399E63-78E9-4E49-83C5-F5A9DB0B4D69}">
      <dgm:prSet/>
      <dgm:spPr/>
      <dgm:t>
        <a:bodyPr/>
        <a:lstStyle/>
        <a:p>
          <a:endParaRPr lang="en-US" sz="1600">
            <a:latin typeface="+mj-lt"/>
          </a:endParaRPr>
        </a:p>
      </dgm:t>
    </dgm:pt>
    <dgm:pt modelId="{A263DEBE-E31D-41B0-BD49-493872B34890}">
      <dgm:prSet phldrT="[Text]" custT="1"/>
      <dgm:spPr>
        <a:solidFill>
          <a:srgbClr val="99AFE7"/>
        </a:solidFill>
        <a:ln>
          <a:solidFill>
            <a:schemeClr val="bg2"/>
          </a:solidFill>
        </a:ln>
      </dgm:spPr>
      <dgm:t>
        <a:bodyPr/>
        <a:lstStyle/>
        <a:p>
          <a:r>
            <a:rPr lang="en-US" sz="1600" b="1" dirty="0">
              <a:solidFill>
                <a:schemeClr val="bg1"/>
              </a:solidFill>
              <a:effectLst>
                <a:outerShdw blurRad="38100" dist="38100" dir="2700000" algn="tl">
                  <a:srgbClr val="000000">
                    <a:alpha val="43137"/>
                  </a:srgbClr>
                </a:outerShdw>
              </a:effectLst>
              <a:latin typeface="+mj-lt"/>
            </a:rPr>
            <a:t>Manufacturing/ Testing/Safety</a:t>
          </a:r>
          <a:endParaRPr lang="en-US" sz="1700" b="1" dirty="0">
            <a:solidFill>
              <a:schemeClr val="bg1"/>
            </a:solidFill>
            <a:effectLst>
              <a:outerShdw blurRad="38100" dist="38100" dir="2700000" algn="tl">
                <a:srgbClr val="000000">
                  <a:alpha val="43137"/>
                </a:srgbClr>
              </a:outerShdw>
            </a:effectLst>
            <a:latin typeface="+mj-lt"/>
          </a:endParaRPr>
        </a:p>
      </dgm:t>
    </dgm:pt>
    <dgm:pt modelId="{EEB23300-B908-4C4B-BEDB-EBCC193166A2}" type="sibTrans" cxnId="{FB33D9E9-3CCA-441A-99F1-4DB2D6FFF6EA}">
      <dgm:prSet/>
      <dgm:spPr/>
      <dgm:t>
        <a:bodyPr/>
        <a:lstStyle/>
        <a:p>
          <a:endParaRPr lang="en-US" sz="1600">
            <a:latin typeface="+mj-lt"/>
          </a:endParaRPr>
        </a:p>
      </dgm:t>
    </dgm:pt>
    <dgm:pt modelId="{F9F7C2E2-2A60-4182-AC79-7947FB5A215E}" type="parTrans" cxnId="{FB33D9E9-3CCA-441A-99F1-4DB2D6FFF6EA}">
      <dgm:prSet/>
      <dgm:spPr/>
      <dgm:t>
        <a:bodyPr/>
        <a:lstStyle/>
        <a:p>
          <a:endParaRPr lang="en-US" sz="1600">
            <a:latin typeface="+mj-lt"/>
          </a:endParaRPr>
        </a:p>
      </dgm:t>
    </dgm:pt>
    <dgm:pt modelId="{C5569E4B-FADA-4384-980A-8F329AACE673}">
      <dgm:prSet custT="1"/>
      <dgm:spPr/>
      <dgm:t>
        <a:bodyPr/>
        <a:lstStyle/>
        <a:p>
          <a:r>
            <a:rPr lang="en-US" sz="1200" dirty="0">
              <a:latin typeface="+mj-lt"/>
            </a:rPr>
            <a:t>Introduction</a:t>
          </a:r>
        </a:p>
      </dgm:t>
    </dgm:pt>
    <dgm:pt modelId="{7A99A389-CA38-4966-86A9-1AAF60B6D6BB}" type="sibTrans" cxnId="{DF845484-9628-4EA6-882D-F38258F7B54E}">
      <dgm:prSet/>
      <dgm:spPr/>
      <dgm:t>
        <a:bodyPr/>
        <a:lstStyle/>
        <a:p>
          <a:endParaRPr lang="en-US" sz="1600">
            <a:latin typeface="+mj-lt"/>
          </a:endParaRPr>
        </a:p>
      </dgm:t>
    </dgm:pt>
    <dgm:pt modelId="{3653D420-8363-43FA-B693-47357519ABF6}" type="parTrans" cxnId="{DF845484-9628-4EA6-882D-F38258F7B54E}">
      <dgm:prSet/>
      <dgm:spPr/>
      <dgm:t>
        <a:bodyPr/>
        <a:lstStyle/>
        <a:p>
          <a:endParaRPr lang="en-US" sz="1600">
            <a:latin typeface="+mj-lt"/>
          </a:endParaRPr>
        </a:p>
      </dgm:t>
    </dgm:pt>
    <dgm:pt modelId="{114E2F2C-965D-4F27-B60A-49838851114C}" type="pres">
      <dgm:prSet presAssocID="{EAE00DD2-E275-4A60-B717-4E2EAA728B93}" presName="Name0" presStyleCnt="0">
        <dgm:presLayoutVars>
          <dgm:dir/>
          <dgm:animLvl val="lvl"/>
          <dgm:resizeHandles val="exact"/>
        </dgm:presLayoutVars>
      </dgm:prSet>
      <dgm:spPr/>
    </dgm:pt>
    <dgm:pt modelId="{9C52F363-2C23-4338-99D9-439BE5768D02}" type="pres">
      <dgm:prSet presAssocID="{C5569E4B-FADA-4384-980A-8F329AACE673}" presName="parTxOnly" presStyleLbl="node1" presStyleIdx="0" presStyleCnt="5">
        <dgm:presLayoutVars>
          <dgm:chMax val="0"/>
          <dgm:chPref val="0"/>
          <dgm:bulletEnabled val="1"/>
        </dgm:presLayoutVars>
      </dgm:prSet>
      <dgm:spPr/>
    </dgm:pt>
    <dgm:pt modelId="{1A10B321-4B88-47B4-9869-14E6392013C8}" type="pres">
      <dgm:prSet presAssocID="{7A99A389-CA38-4966-86A9-1AAF60B6D6BB}" presName="parTxOnlySpace" presStyleCnt="0"/>
      <dgm:spPr/>
    </dgm:pt>
    <dgm:pt modelId="{9BD84720-2479-4C6C-A1BD-1222953262D3}" type="pres">
      <dgm:prSet presAssocID="{DBD9E67F-62CD-4F47-AAEC-756E9F7A1A09}" presName="parTxOnly" presStyleLbl="node1" presStyleIdx="1" presStyleCnt="5" custScaleX="114813">
        <dgm:presLayoutVars>
          <dgm:chMax val="0"/>
          <dgm:chPref val="0"/>
          <dgm:bulletEnabled val="1"/>
        </dgm:presLayoutVars>
      </dgm:prSet>
      <dgm:spPr/>
    </dgm:pt>
    <dgm:pt modelId="{7CDC7767-0D80-4A6E-807D-CAACE90CD6BE}" type="pres">
      <dgm:prSet presAssocID="{F9E89E7D-05FD-4CF3-BB0A-342A15148381}" presName="parTxOnlySpace" presStyleCnt="0"/>
      <dgm:spPr/>
    </dgm:pt>
    <dgm:pt modelId="{E60C91EE-319B-41DD-BE4C-039FA92AF00B}" type="pres">
      <dgm:prSet presAssocID="{3E5F4285-CCBA-4E9D-9D2D-9655BFC5E8E1}" presName="parTxOnly" presStyleLbl="node1" presStyleIdx="2" presStyleCnt="5" custScaleX="112725">
        <dgm:presLayoutVars>
          <dgm:chMax val="0"/>
          <dgm:chPref val="0"/>
          <dgm:bulletEnabled val="1"/>
        </dgm:presLayoutVars>
      </dgm:prSet>
      <dgm:spPr/>
    </dgm:pt>
    <dgm:pt modelId="{50504651-2FB2-4AE6-B639-36534189B384}" type="pres">
      <dgm:prSet presAssocID="{024CF009-1799-4CCB-BA2E-F3659C1CC5D7}" presName="parTxOnlySpace" presStyleCnt="0"/>
      <dgm:spPr/>
    </dgm:pt>
    <dgm:pt modelId="{B0E112DD-BFB7-436C-8CE1-65EF2A78FB81}" type="pres">
      <dgm:prSet presAssocID="{A263DEBE-E31D-41B0-BD49-493872B34890}" presName="parTxOnly" presStyleLbl="node1" presStyleIdx="3" presStyleCnt="5" custScaleX="154006" custScaleY="136151" custLinFactX="-2223" custLinFactNeighborX="-100000" custLinFactNeighborY="1000">
        <dgm:presLayoutVars>
          <dgm:chMax val="0"/>
          <dgm:chPref val="0"/>
          <dgm:bulletEnabled val="1"/>
        </dgm:presLayoutVars>
      </dgm:prSet>
      <dgm:spPr/>
    </dgm:pt>
    <dgm:pt modelId="{412C7279-38B7-47F9-A252-172EC7A67E4A}" type="pres">
      <dgm:prSet presAssocID="{EEB23300-B908-4C4B-BEDB-EBCC193166A2}" presName="parTxOnlySpace" presStyleCnt="0"/>
      <dgm:spPr/>
    </dgm:pt>
    <dgm:pt modelId="{EA1A9BF5-ACCD-499A-ACBD-31E668BBDFC0}" type="pres">
      <dgm:prSet presAssocID="{69DCE5C9-DBFB-4DDE-9FE9-D6846343E617}" presName="parTxOnly" presStyleLbl="node1" presStyleIdx="4" presStyleCnt="5" custScaleX="117438">
        <dgm:presLayoutVars>
          <dgm:chMax val="0"/>
          <dgm:chPref val="0"/>
          <dgm:bulletEnabled val="1"/>
        </dgm:presLayoutVars>
      </dgm:prSet>
      <dgm:spPr/>
    </dgm:pt>
  </dgm:ptLst>
  <dgm:cxnLst>
    <dgm:cxn modelId="{77C21415-DD02-4554-B8A2-ED245250E620}" type="presOf" srcId="{3E5F4285-CCBA-4E9D-9D2D-9655BFC5E8E1}" destId="{E60C91EE-319B-41DD-BE4C-039FA92AF00B}" srcOrd="0" destOrd="0" presId="urn:microsoft.com/office/officeart/2005/8/layout/chevron1"/>
    <dgm:cxn modelId="{AF1BFB32-A57A-4D2B-8829-870A76E5AEEC}" type="presOf" srcId="{69DCE5C9-DBFB-4DDE-9FE9-D6846343E617}" destId="{EA1A9BF5-ACCD-499A-ACBD-31E668BBDFC0}" srcOrd="0" destOrd="0" presId="urn:microsoft.com/office/officeart/2005/8/layout/chevron1"/>
    <dgm:cxn modelId="{CA9C7A33-E2DF-48E3-9474-ECD3DE690D62}" type="presOf" srcId="{EAE00DD2-E275-4A60-B717-4E2EAA728B93}" destId="{114E2F2C-965D-4F27-B60A-49838851114C}" srcOrd="0" destOrd="0" presId="urn:microsoft.com/office/officeart/2005/8/layout/chevron1"/>
    <dgm:cxn modelId="{B2399E63-78E9-4E49-83C5-F5A9DB0B4D69}" srcId="{EAE00DD2-E275-4A60-B717-4E2EAA728B93}" destId="{69DCE5C9-DBFB-4DDE-9FE9-D6846343E617}" srcOrd="4" destOrd="0" parTransId="{C17E11DC-D0DA-4D32-98D6-C12021C9D078}" sibTransId="{9FB5F32A-5D90-4971-ADC2-AF7FE63F2204}"/>
    <dgm:cxn modelId="{DF845484-9628-4EA6-882D-F38258F7B54E}" srcId="{EAE00DD2-E275-4A60-B717-4E2EAA728B93}" destId="{C5569E4B-FADA-4384-980A-8F329AACE673}" srcOrd="0" destOrd="0" parTransId="{3653D420-8363-43FA-B693-47357519ABF6}" sibTransId="{7A99A389-CA38-4966-86A9-1AAF60B6D6BB}"/>
    <dgm:cxn modelId="{0FD12DB7-E1C4-4BD0-8FC6-8DC51A51E2EA}" type="presOf" srcId="{A263DEBE-E31D-41B0-BD49-493872B34890}" destId="{B0E112DD-BFB7-436C-8CE1-65EF2A78FB81}" srcOrd="0" destOrd="0" presId="urn:microsoft.com/office/officeart/2005/8/layout/chevron1"/>
    <dgm:cxn modelId="{15BC11D0-2D0C-4B33-81E5-5FB2687E7194}" srcId="{EAE00DD2-E275-4A60-B717-4E2EAA728B93}" destId="{3E5F4285-CCBA-4E9D-9D2D-9655BFC5E8E1}" srcOrd="2" destOrd="0" parTransId="{BB942738-92A4-4591-8B23-A830E6603E01}" sibTransId="{024CF009-1799-4CCB-BA2E-F3659C1CC5D7}"/>
    <dgm:cxn modelId="{2CE3D5DA-FF01-440E-8920-E696A43317E2}" type="presOf" srcId="{DBD9E67F-62CD-4F47-AAEC-756E9F7A1A09}" destId="{9BD84720-2479-4C6C-A1BD-1222953262D3}" srcOrd="0" destOrd="0" presId="urn:microsoft.com/office/officeart/2005/8/layout/chevron1"/>
    <dgm:cxn modelId="{C8D0AFE2-8F82-40D0-A7B9-970F399F4154}" type="presOf" srcId="{C5569E4B-FADA-4384-980A-8F329AACE673}" destId="{9C52F363-2C23-4338-99D9-439BE5768D02}" srcOrd="0" destOrd="0" presId="urn:microsoft.com/office/officeart/2005/8/layout/chevron1"/>
    <dgm:cxn modelId="{FB33D9E9-3CCA-441A-99F1-4DB2D6FFF6EA}" srcId="{EAE00DD2-E275-4A60-B717-4E2EAA728B93}" destId="{A263DEBE-E31D-41B0-BD49-493872B34890}" srcOrd="3" destOrd="0" parTransId="{F9F7C2E2-2A60-4182-AC79-7947FB5A215E}" sibTransId="{EEB23300-B908-4C4B-BEDB-EBCC193166A2}"/>
    <dgm:cxn modelId="{B63A4CFD-CF34-4948-B8C4-CBB784D348D8}" srcId="{EAE00DD2-E275-4A60-B717-4E2EAA728B93}" destId="{DBD9E67F-62CD-4F47-AAEC-756E9F7A1A09}" srcOrd="1" destOrd="0" parTransId="{9B3BD96C-44F2-4A38-832E-0D7B47B58D13}" sibTransId="{F9E89E7D-05FD-4CF3-BB0A-342A15148381}"/>
    <dgm:cxn modelId="{B00E4B7F-DE30-4ACB-9B1D-D1C43A4A260D}" type="presParOf" srcId="{114E2F2C-965D-4F27-B60A-49838851114C}" destId="{9C52F363-2C23-4338-99D9-439BE5768D02}" srcOrd="0" destOrd="0" presId="urn:microsoft.com/office/officeart/2005/8/layout/chevron1"/>
    <dgm:cxn modelId="{E853282E-90BA-408C-86D4-47BC70CFCBE6}" type="presParOf" srcId="{114E2F2C-965D-4F27-B60A-49838851114C}" destId="{1A10B321-4B88-47B4-9869-14E6392013C8}" srcOrd="1" destOrd="0" presId="urn:microsoft.com/office/officeart/2005/8/layout/chevron1"/>
    <dgm:cxn modelId="{70807B00-4448-469A-BE42-06982913882D}" type="presParOf" srcId="{114E2F2C-965D-4F27-B60A-49838851114C}" destId="{9BD84720-2479-4C6C-A1BD-1222953262D3}" srcOrd="2" destOrd="0" presId="urn:microsoft.com/office/officeart/2005/8/layout/chevron1"/>
    <dgm:cxn modelId="{C5DFDA44-4AC8-4EDB-85D3-96BFE7D8A466}" type="presParOf" srcId="{114E2F2C-965D-4F27-B60A-49838851114C}" destId="{7CDC7767-0D80-4A6E-807D-CAACE90CD6BE}" srcOrd="3" destOrd="0" presId="urn:microsoft.com/office/officeart/2005/8/layout/chevron1"/>
    <dgm:cxn modelId="{FFE2DDD6-0957-44C3-8A65-9B0BFE06B39A}" type="presParOf" srcId="{114E2F2C-965D-4F27-B60A-49838851114C}" destId="{E60C91EE-319B-41DD-BE4C-039FA92AF00B}" srcOrd="4" destOrd="0" presId="urn:microsoft.com/office/officeart/2005/8/layout/chevron1"/>
    <dgm:cxn modelId="{75A98AF2-1DB4-4A97-853E-80F4B6CCE56E}" type="presParOf" srcId="{114E2F2C-965D-4F27-B60A-49838851114C}" destId="{50504651-2FB2-4AE6-B639-36534189B384}" srcOrd="5" destOrd="0" presId="urn:microsoft.com/office/officeart/2005/8/layout/chevron1"/>
    <dgm:cxn modelId="{CFD9A78E-97AE-4533-9711-0DBEE472CD7C}" type="presParOf" srcId="{114E2F2C-965D-4F27-B60A-49838851114C}" destId="{B0E112DD-BFB7-436C-8CE1-65EF2A78FB81}" srcOrd="6" destOrd="0" presId="urn:microsoft.com/office/officeart/2005/8/layout/chevron1"/>
    <dgm:cxn modelId="{EB9DEDF9-E5D3-4CE1-8B0A-DE95A1D91007}" type="presParOf" srcId="{114E2F2C-965D-4F27-B60A-49838851114C}" destId="{412C7279-38B7-47F9-A252-172EC7A67E4A}" srcOrd="7" destOrd="0" presId="urn:microsoft.com/office/officeart/2005/8/layout/chevron1"/>
    <dgm:cxn modelId="{E614B256-9B53-4346-B473-5F18C2365B8E}" type="presParOf" srcId="{114E2F2C-965D-4F27-B60A-49838851114C}" destId="{EA1A9BF5-ACCD-499A-ACBD-31E668BBDFC0}"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8.xml><?xml version="1.0" encoding="utf-8"?>
<dgm:dataModel xmlns:dgm="http://schemas.openxmlformats.org/drawingml/2006/diagram" xmlns:a="http://schemas.openxmlformats.org/drawingml/2006/main">
  <dgm:ptLst>
    <dgm:pt modelId="{EE2430AC-79D6-4B86-BBC6-68EE53C87E15}" type="doc">
      <dgm:prSet loTypeId="urn:microsoft.com/office/officeart/2005/8/layout/process1" loCatId="process" qsTypeId="urn:microsoft.com/office/officeart/2005/8/quickstyle/simple1" qsCatId="simple" csTypeId="urn:microsoft.com/office/officeart/2005/8/colors/accent5_2" csCatId="accent5" phldr="1"/>
      <dgm:spPr/>
    </dgm:pt>
    <dgm:pt modelId="{219EDB53-4049-4DC0-8A21-7A1E638A0428}">
      <dgm:prSet phldrT="[Text]"/>
      <dgm:spPr>
        <a:solidFill>
          <a:schemeClr val="accent6">
            <a:lumMod val="50000"/>
          </a:schemeClr>
        </a:solidFill>
      </dgm:spPr>
      <dgm:t>
        <a:bodyPr/>
        <a:lstStyle/>
        <a:p>
          <a:r>
            <a:rPr lang="en-US" dirty="0"/>
            <a:t>Generate Product</a:t>
          </a:r>
        </a:p>
      </dgm:t>
    </dgm:pt>
    <dgm:pt modelId="{1CE6E89E-44AE-440A-9235-B905DF076FCA}" type="parTrans" cxnId="{9CB552DC-5B99-4664-AE52-ED9E41DF6F20}">
      <dgm:prSet/>
      <dgm:spPr/>
      <dgm:t>
        <a:bodyPr/>
        <a:lstStyle/>
        <a:p>
          <a:endParaRPr lang="en-US"/>
        </a:p>
      </dgm:t>
    </dgm:pt>
    <dgm:pt modelId="{A096611B-E8C4-4EF4-B534-7BA6BB51358F}" type="sibTrans" cxnId="{9CB552DC-5B99-4664-AE52-ED9E41DF6F20}">
      <dgm:prSet/>
      <dgm:spPr>
        <a:solidFill>
          <a:schemeClr val="tx1"/>
        </a:solidFill>
      </dgm:spPr>
      <dgm:t>
        <a:bodyPr/>
        <a:lstStyle/>
        <a:p>
          <a:endParaRPr lang="en-US"/>
        </a:p>
      </dgm:t>
    </dgm:pt>
    <dgm:pt modelId="{EE2E573A-8EA5-484A-90C1-60D5EB735121}">
      <dgm:prSet phldrT="[Text]"/>
      <dgm:spPr>
        <a:noFill/>
      </dgm:spPr>
      <dgm:t>
        <a:bodyPr/>
        <a:lstStyle/>
        <a:p>
          <a:r>
            <a:rPr lang="en-US" dirty="0"/>
            <a:t>Flight Time </a:t>
          </a:r>
          <a:r>
            <a:rPr lang="en-US" dirty="0">
              <a:solidFill>
                <a:schemeClr val="bg1"/>
              </a:solidFill>
            </a:rPr>
            <a:t>Test</a:t>
          </a:r>
        </a:p>
      </dgm:t>
    </dgm:pt>
    <dgm:pt modelId="{8871E82E-C180-4881-9CAD-04444551AF9E}" type="parTrans" cxnId="{8C5C005C-F9E3-405C-819B-ED2DE9F836CA}">
      <dgm:prSet/>
      <dgm:spPr/>
      <dgm:t>
        <a:bodyPr/>
        <a:lstStyle/>
        <a:p>
          <a:endParaRPr lang="en-US"/>
        </a:p>
      </dgm:t>
    </dgm:pt>
    <dgm:pt modelId="{50AD7068-0ADC-4A5A-A188-58CB97E84CAD}" type="sibTrans" cxnId="{8C5C005C-F9E3-405C-819B-ED2DE9F836CA}">
      <dgm:prSet/>
      <dgm:spPr>
        <a:solidFill>
          <a:schemeClr val="tx1"/>
        </a:solidFill>
      </dgm:spPr>
      <dgm:t>
        <a:bodyPr/>
        <a:lstStyle/>
        <a:p>
          <a:endParaRPr lang="en-US"/>
        </a:p>
      </dgm:t>
    </dgm:pt>
    <dgm:pt modelId="{F7E182F4-983A-4E35-A343-DED882703678}">
      <dgm:prSet phldrT="[Text]"/>
      <dgm:spPr>
        <a:solidFill>
          <a:srgbClr val="14BC84"/>
        </a:solidFill>
      </dgm:spPr>
      <dgm:t>
        <a:bodyPr/>
        <a:lstStyle/>
        <a:p>
          <a:r>
            <a:rPr lang="en-US" dirty="0"/>
            <a:t>Approve Product</a:t>
          </a:r>
        </a:p>
      </dgm:t>
    </dgm:pt>
    <dgm:pt modelId="{AA4B8AFB-E965-4DCE-8344-FBFC83710340}" type="parTrans" cxnId="{6E3A315C-7AC4-42FB-9BCC-B7D11D1D53E2}">
      <dgm:prSet/>
      <dgm:spPr/>
      <dgm:t>
        <a:bodyPr/>
        <a:lstStyle/>
        <a:p>
          <a:endParaRPr lang="en-US"/>
        </a:p>
      </dgm:t>
    </dgm:pt>
    <dgm:pt modelId="{5F320D00-B5F9-45D3-83E9-187135A0A9A7}" type="sibTrans" cxnId="{6E3A315C-7AC4-42FB-9BCC-B7D11D1D53E2}">
      <dgm:prSet/>
      <dgm:spPr/>
      <dgm:t>
        <a:bodyPr/>
        <a:lstStyle/>
        <a:p>
          <a:endParaRPr lang="en-US"/>
        </a:p>
      </dgm:t>
    </dgm:pt>
    <dgm:pt modelId="{A22EBCDD-6657-4374-8023-1E137036A79E}">
      <dgm:prSet/>
      <dgm:spPr>
        <a:solidFill>
          <a:schemeClr val="bg1"/>
        </a:solidFill>
      </dgm:spPr>
      <dgm:t>
        <a:bodyPr/>
        <a:lstStyle/>
        <a:p>
          <a:r>
            <a:rPr lang="en-US" dirty="0"/>
            <a:t>Payload test</a:t>
          </a:r>
        </a:p>
      </dgm:t>
    </dgm:pt>
    <dgm:pt modelId="{F92FE64B-6267-40C1-84BB-165000E839AE}" type="parTrans" cxnId="{CDFF88A1-579A-4314-BA78-79A5BCE95EF8}">
      <dgm:prSet/>
      <dgm:spPr/>
      <dgm:t>
        <a:bodyPr/>
        <a:lstStyle/>
        <a:p>
          <a:endParaRPr lang="en-US"/>
        </a:p>
      </dgm:t>
    </dgm:pt>
    <dgm:pt modelId="{EFF4E1D1-6CDD-4267-93B4-4875A7A2B877}" type="sibTrans" cxnId="{CDFF88A1-579A-4314-BA78-79A5BCE95EF8}">
      <dgm:prSet/>
      <dgm:spPr>
        <a:solidFill>
          <a:schemeClr val="tx1"/>
        </a:solidFill>
      </dgm:spPr>
      <dgm:t>
        <a:bodyPr/>
        <a:lstStyle/>
        <a:p>
          <a:endParaRPr lang="en-US"/>
        </a:p>
      </dgm:t>
    </dgm:pt>
    <dgm:pt modelId="{0ADF0E57-006A-4082-AB98-84E6D39BA8F0}" type="pres">
      <dgm:prSet presAssocID="{EE2430AC-79D6-4B86-BBC6-68EE53C87E15}" presName="Name0" presStyleCnt="0">
        <dgm:presLayoutVars>
          <dgm:dir/>
          <dgm:resizeHandles val="exact"/>
        </dgm:presLayoutVars>
      </dgm:prSet>
      <dgm:spPr/>
    </dgm:pt>
    <dgm:pt modelId="{E62C4044-1E97-416D-8337-48B7E5194137}" type="pres">
      <dgm:prSet presAssocID="{219EDB53-4049-4DC0-8A21-7A1E638A0428}" presName="node" presStyleLbl="node1" presStyleIdx="0" presStyleCnt="4">
        <dgm:presLayoutVars>
          <dgm:bulletEnabled val="1"/>
        </dgm:presLayoutVars>
      </dgm:prSet>
      <dgm:spPr/>
    </dgm:pt>
    <dgm:pt modelId="{B689A9BC-98B6-4ACA-B38F-EF411E491D1D}" type="pres">
      <dgm:prSet presAssocID="{A096611B-E8C4-4EF4-B534-7BA6BB51358F}" presName="sibTrans" presStyleLbl="sibTrans2D1" presStyleIdx="0" presStyleCnt="3"/>
      <dgm:spPr/>
    </dgm:pt>
    <dgm:pt modelId="{B178560D-17DC-4CD7-838C-E5850A20626B}" type="pres">
      <dgm:prSet presAssocID="{A096611B-E8C4-4EF4-B534-7BA6BB51358F}" presName="connectorText" presStyleLbl="sibTrans2D1" presStyleIdx="0" presStyleCnt="3"/>
      <dgm:spPr/>
    </dgm:pt>
    <dgm:pt modelId="{806730D8-36CB-45D6-843C-9DA2F38FEEE7}" type="pres">
      <dgm:prSet presAssocID="{A22EBCDD-6657-4374-8023-1E137036A79E}" presName="node" presStyleLbl="node1" presStyleIdx="1" presStyleCnt="4">
        <dgm:presLayoutVars>
          <dgm:bulletEnabled val="1"/>
        </dgm:presLayoutVars>
      </dgm:prSet>
      <dgm:spPr/>
    </dgm:pt>
    <dgm:pt modelId="{A28AD9A3-2C00-43A6-A6EF-0556DA8CBE77}" type="pres">
      <dgm:prSet presAssocID="{EFF4E1D1-6CDD-4267-93B4-4875A7A2B877}" presName="sibTrans" presStyleLbl="sibTrans2D1" presStyleIdx="1" presStyleCnt="3"/>
      <dgm:spPr/>
    </dgm:pt>
    <dgm:pt modelId="{ABE5D7EC-2590-4918-B29E-6F1E5F1D4F58}" type="pres">
      <dgm:prSet presAssocID="{EFF4E1D1-6CDD-4267-93B4-4875A7A2B877}" presName="connectorText" presStyleLbl="sibTrans2D1" presStyleIdx="1" presStyleCnt="3"/>
      <dgm:spPr/>
    </dgm:pt>
    <dgm:pt modelId="{15560456-4853-4AD0-BE06-8E1083807F43}" type="pres">
      <dgm:prSet presAssocID="{EE2E573A-8EA5-484A-90C1-60D5EB735121}" presName="node" presStyleLbl="node1" presStyleIdx="2" presStyleCnt="4">
        <dgm:presLayoutVars>
          <dgm:bulletEnabled val="1"/>
        </dgm:presLayoutVars>
      </dgm:prSet>
      <dgm:spPr/>
    </dgm:pt>
    <dgm:pt modelId="{4333D496-DA10-4861-AF32-6A668707CD0C}" type="pres">
      <dgm:prSet presAssocID="{50AD7068-0ADC-4A5A-A188-58CB97E84CAD}" presName="sibTrans" presStyleLbl="sibTrans2D1" presStyleIdx="2" presStyleCnt="3"/>
      <dgm:spPr/>
    </dgm:pt>
    <dgm:pt modelId="{D2AA0B21-714F-46F6-91F0-E6CE97B83E64}" type="pres">
      <dgm:prSet presAssocID="{50AD7068-0ADC-4A5A-A188-58CB97E84CAD}" presName="connectorText" presStyleLbl="sibTrans2D1" presStyleIdx="2" presStyleCnt="3"/>
      <dgm:spPr/>
    </dgm:pt>
    <dgm:pt modelId="{77422ACA-F270-440B-9A1B-923A62530F12}" type="pres">
      <dgm:prSet presAssocID="{F7E182F4-983A-4E35-A343-DED882703678}" presName="node" presStyleLbl="node1" presStyleIdx="3" presStyleCnt="4">
        <dgm:presLayoutVars>
          <dgm:bulletEnabled val="1"/>
        </dgm:presLayoutVars>
      </dgm:prSet>
      <dgm:spPr/>
    </dgm:pt>
  </dgm:ptLst>
  <dgm:cxnLst>
    <dgm:cxn modelId="{7BFFD414-0155-42BA-80C6-A781C61D7DD2}" type="presOf" srcId="{50AD7068-0ADC-4A5A-A188-58CB97E84CAD}" destId="{D2AA0B21-714F-46F6-91F0-E6CE97B83E64}" srcOrd="1" destOrd="0" presId="urn:microsoft.com/office/officeart/2005/8/layout/process1"/>
    <dgm:cxn modelId="{E095F819-4032-4B73-990A-E811890675B2}" type="presOf" srcId="{A096611B-E8C4-4EF4-B534-7BA6BB51358F}" destId="{B178560D-17DC-4CD7-838C-E5850A20626B}" srcOrd="1" destOrd="0" presId="urn:microsoft.com/office/officeart/2005/8/layout/process1"/>
    <dgm:cxn modelId="{0112BE1D-6DEE-4210-80FD-E9AF0E69D40F}" type="presOf" srcId="{EFF4E1D1-6CDD-4267-93B4-4875A7A2B877}" destId="{ABE5D7EC-2590-4918-B29E-6F1E5F1D4F58}" srcOrd="1" destOrd="0" presId="urn:microsoft.com/office/officeart/2005/8/layout/process1"/>
    <dgm:cxn modelId="{34724423-A2F6-42D3-9581-E15E78DC6D5E}" type="presOf" srcId="{EE2E573A-8EA5-484A-90C1-60D5EB735121}" destId="{15560456-4853-4AD0-BE06-8E1083807F43}" srcOrd="0" destOrd="0" presId="urn:microsoft.com/office/officeart/2005/8/layout/process1"/>
    <dgm:cxn modelId="{19AA652A-20DF-44A8-B457-F58EA5091B8E}" type="presOf" srcId="{A096611B-E8C4-4EF4-B534-7BA6BB51358F}" destId="{B689A9BC-98B6-4ACA-B38F-EF411E491D1D}" srcOrd="0" destOrd="0" presId="urn:microsoft.com/office/officeart/2005/8/layout/process1"/>
    <dgm:cxn modelId="{A7947E2A-5E1A-429E-A534-BA4632166374}" type="presOf" srcId="{219EDB53-4049-4DC0-8A21-7A1E638A0428}" destId="{E62C4044-1E97-416D-8337-48B7E5194137}" srcOrd="0" destOrd="0" presId="urn:microsoft.com/office/officeart/2005/8/layout/process1"/>
    <dgm:cxn modelId="{8C5C005C-F9E3-405C-819B-ED2DE9F836CA}" srcId="{EE2430AC-79D6-4B86-BBC6-68EE53C87E15}" destId="{EE2E573A-8EA5-484A-90C1-60D5EB735121}" srcOrd="2" destOrd="0" parTransId="{8871E82E-C180-4881-9CAD-04444551AF9E}" sibTransId="{50AD7068-0ADC-4A5A-A188-58CB97E84CAD}"/>
    <dgm:cxn modelId="{6E3A315C-7AC4-42FB-9BCC-B7D11D1D53E2}" srcId="{EE2430AC-79D6-4B86-BBC6-68EE53C87E15}" destId="{F7E182F4-983A-4E35-A343-DED882703678}" srcOrd="3" destOrd="0" parTransId="{AA4B8AFB-E965-4DCE-8344-FBFC83710340}" sibTransId="{5F320D00-B5F9-45D3-83E9-187135A0A9A7}"/>
    <dgm:cxn modelId="{1B205A6A-D378-4DE8-9E53-EC43E023E464}" type="presOf" srcId="{EE2430AC-79D6-4B86-BBC6-68EE53C87E15}" destId="{0ADF0E57-006A-4082-AB98-84E6D39BA8F0}" srcOrd="0" destOrd="0" presId="urn:microsoft.com/office/officeart/2005/8/layout/process1"/>
    <dgm:cxn modelId="{B8B0616F-F86E-4217-A92F-B817AC023B79}" type="presOf" srcId="{50AD7068-0ADC-4A5A-A188-58CB97E84CAD}" destId="{4333D496-DA10-4861-AF32-6A668707CD0C}" srcOrd="0" destOrd="0" presId="urn:microsoft.com/office/officeart/2005/8/layout/process1"/>
    <dgm:cxn modelId="{3B8D966F-0131-41CF-83BF-FF565EF48154}" type="presOf" srcId="{F7E182F4-983A-4E35-A343-DED882703678}" destId="{77422ACA-F270-440B-9A1B-923A62530F12}" srcOrd="0" destOrd="0" presId="urn:microsoft.com/office/officeart/2005/8/layout/process1"/>
    <dgm:cxn modelId="{CDFF88A1-579A-4314-BA78-79A5BCE95EF8}" srcId="{EE2430AC-79D6-4B86-BBC6-68EE53C87E15}" destId="{A22EBCDD-6657-4374-8023-1E137036A79E}" srcOrd="1" destOrd="0" parTransId="{F92FE64B-6267-40C1-84BB-165000E839AE}" sibTransId="{EFF4E1D1-6CDD-4267-93B4-4875A7A2B877}"/>
    <dgm:cxn modelId="{EE8070D9-93F1-4999-B7F1-4E1CBE71A5E1}" type="presOf" srcId="{EFF4E1D1-6CDD-4267-93B4-4875A7A2B877}" destId="{A28AD9A3-2C00-43A6-A6EF-0556DA8CBE77}" srcOrd="0" destOrd="0" presId="urn:microsoft.com/office/officeart/2005/8/layout/process1"/>
    <dgm:cxn modelId="{9CB552DC-5B99-4664-AE52-ED9E41DF6F20}" srcId="{EE2430AC-79D6-4B86-BBC6-68EE53C87E15}" destId="{219EDB53-4049-4DC0-8A21-7A1E638A0428}" srcOrd="0" destOrd="0" parTransId="{1CE6E89E-44AE-440A-9235-B905DF076FCA}" sibTransId="{A096611B-E8C4-4EF4-B534-7BA6BB51358F}"/>
    <dgm:cxn modelId="{6EF7B9EE-78A1-40E6-B811-95D41BE09EEF}" type="presOf" srcId="{A22EBCDD-6657-4374-8023-1E137036A79E}" destId="{806730D8-36CB-45D6-843C-9DA2F38FEEE7}" srcOrd="0" destOrd="0" presId="urn:microsoft.com/office/officeart/2005/8/layout/process1"/>
    <dgm:cxn modelId="{917CEFC2-8E1F-4415-9508-D869A956F3B6}" type="presParOf" srcId="{0ADF0E57-006A-4082-AB98-84E6D39BA8F0}" destId="{E62C4044-1E97-416D-8337-48B7E5194137}" srcOrd="0" destOrd="0" presId="urn:microsoft.com/office/officeart/2005/8/layout/process1"/>
    <dgm:cxn modelId="{CC251916-561E-4B21-9152-C3509B4CDF36}" type="presParOf" srcId="{0ADF0E57-006A-4082-AB98-84E6D39BA8F0}" destId="{B689A9BC-98B6-4ACA-B38F-EF411E491D1D}" srcOrd="1" destOrd="0" presId="urn:microsoft.com/office/officeart/2005/8/layout/process1"/>
    <dgm:cxn modelId="{6999CD05-2195-46AE-B624-DD2A0AC040A9}" type="presParOf" srcId="{B689A9BC-98B6-4ACA-B38F-EF411E491D1D}" destId="{B178560D-17DC-4CD7-838C-E5850A20626B}" srcOrd="0" destOrd="0" presId="urn:microsoft.com/office/officeart/2005/8/layout/process1"/>
    <dgm:cxn modelId="{6C2854C4-AE1E-452E-A9A5-934450F0973D}" type="presParOf" srcId="{0ADF0E57-006A-4082-AB98-84E6D39BA8F0}" destId="{806730D8-36CB-45D6-843C-9DA2F38FEEE7}" srcOrd="2" destOrd="0" presId="urn:microsoft.com/office/officeart/2005/8/layout/process1"/>
    <dgm:cxn modelId="{F1D96FAF-8056-45BA-8083-EC1447D446C0}" type="presParOf" srcId="{0ADF0E57-006A-4082-AB98-84E6D39BA8F0}" destId="{A28AD9A3-2C00-43A6-A6EF-0556DA8CBE77}" srcOrd="3" destOrd="0" presId="urn:microsoft.com/office/officeart/2005/8/layout/process1"/>
    <dgm:cxn modelId="{2E344961-8D73-4ACF-964B-F1FA7576258E}" type="presParOf" srcId="{A28AD9A3-2C00-43A6-A6EF-0556DA8CBE77}" destId="{ABE5D7EC-2590-4918-B29E-6F1E5F1D4F58}" srcOrd="0" destOrd="0" presId="urn:microsoft.com/office/officeart/2005/8/layout/process1"/>
    <dgm:cxn modelId="{CA7636E3-2F33-4A10-AF85-32A90B4A6118}" type="presParOf" srcId="{0ADF0E57-006A-4082-AB98-84E6D39BA8F0}" destId="{15560456-4853-4AD0-BE06-8E1083807F43}" srcOrd="4" destOrd="0" presId="urn:microsoft.com/office/officeart/2005/8/layout/process1"/>
    <dgm:cxn modelId="{5E46EE42-F92E-4F12-8AC5-498C390DE812}" type="presParOf" srcId="{0ADF0E57-006A-4082-AB98-84E6D39BA8F0}" destId="{4333D496-DA10-4861-AF32-6A668707CD0C}" srcOrd="5" destOrd="0" presId="urn:microsoft.com/office/officeart/2005/8/layout/process1"/>
    <dgm:cxn modelId="{E568ACC4-C0D7-4A82-8A80-20618B25454E}" type="presParOf" srcId="{4333D496-DA10-4861-AF32-6A668707CD0C}" destId="{D2AA0B21-714F-46F6-91F0-E6CE97B83E64}" srcOrd="0" destOrd="0" presId="urn:microsoft.com/office/officeart/2005/8/layout/process1"/>
    <dgm:cxn modelId="{8E4D0CB0-AFE5-41D7-A30B-00DFB4B00110}" type="presParOf" srcId="{0ADF0E57-006A-4082-AB98-84E6D39BA8F0}" destId="{77422ACA-F270-440B-9A1B-923A62530F12}" srcOrd="6"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EAE00DD2-E275-4A60-B717-4E2EAA728B93}" type="doc">
      <dgm:prSet loTypeId="urn:microsoft.com/office/officeart/2005/8/layout/chevron1" loCatId="process" qsTypeId="urn:microsoft.com/office/officeart/2005/8/quickstyle/simple1" qsCatId="simple" csTypeId="urn:microsoft.com/office/officeart/2005/8/colors/accent5_2" csCatId="accent5" phldr="1"/>
      <dgm:spPr/>
    </dgm:pt>
    <dgm:pt modelId="{DBD9E67F-62CD-4F47-AAEC-756E9F7A1A09}">
      <dgm:prSet phldrT="[Text]" custT="1"/>
      <dgm:spPr/>
      <dgm:t>
        <a:bodyPr/>
        <a:lstStyle/>
        <a:p>
          <a:endParaRPr lang="en-US" sz="1200" dirty="0">
            <a:latin typeface="+mj-lt"/>
          </a:endParaRPr>
        </a:p>
        <a:p>
          <a:r>
            <a:rPr lang="en-US" sz="1200" dirty="0">
              <a:latin typeface="+mj-lt"/>
            </a:rPr>
            <a:t>Engineering </a:t>
          </a:r>
        </a:p>
        <a:p>
          <a:r>
            <a:rPr lang="en-US" sz="1200" dirty="0">
              <a:latin typeface="+mj-lt"/>
            </a:rPr>
            <a:t>Specifications</a:t>
          </a:r>
        </a:p>
        <a:p>
          <a:endParaRPr lang="en-US" sz="1200" dirty="0">
            <a:latin typeface="+mj-lt"/>
          </a:endParaRPr>
        </a:p>
      </dgm:t>
    </dgm:pt>
    <dgm:pt modelId="{9B3BD96C-44F2-4A38-832E-0D7B47B58D13}" type="parTrans" cxnId="{B63A4CFD-CF34-4948-B8C4-CBB784D348D8}">
      <dgm:prSet/>
      <dgm:spPr/>
      <dgm:t>
        <a:bodyPr/>
        <a:lstStyle/>
        <a:p>
          <a:endParaRPr lang="en-US" sz="1600">
            <a:latin typeface="+mj-lt"/>
          </a:endParaRPr>
        </a:p>
      </dgm:t>
    </dgm:pt>
    <dgm:pt modelId="{F9E89E7D-05FD-4CF3-BB0A-342A15148381}" type="sibTrans" cxnId="{B63A4CFD-CF34-4948-B8C4-CBB784D348D8}">
      <dgm:prSet/>
      <dgm:spPr/>
      <dgm:t>
        <a:bodyPr/>
        <a:lstStyle/>
        <a:p>
          <a:endParaRPr lang="en-US" sz="1600">
            <a:latin typeface="+mj-lt"/>
          </a:endParaRPr>
        </a:p>
      </dgm:t>
    </dgm:pt>
    <dgm:pt modelId="{3E5F4285-CCBA-4E9D-9D2D-9655BFC5E8E1}">
      <dgm:prSet phldrT="[Text]" custT="1"/>
      <dgm:spPr/>
      <dgm:t>
        <a:bodyPr/>
        <a:lstStyle/>
        <a:p>
          <a:r>
            <a:rPr lang="en-US" sz="1200" dirty="0">
              <a:latin typeface="+mj-lt"/>
            </a:rPr>
            <a:t>Design Synthesis</a:t>
          </a:r>
        </a:p>
      </dgm:t>
    </dgm:pt>
    <dgm:pt modelId="{BB942738-92A4-4591-8B23-A830E6603E01}" type="parTrans" cxnId="{15BC11D0-2D0C-4B33-81E5-5FB2687E7194}">
      <dgm:prSet/>
      <dgm:spPr/>
      <dgm:t>
        <a:bodyPr/>
        <a:lstStyle/>
        <a:p>
          <a:endParaRPr lang="en-US" sz="1600">
            <a:latin typeface="+mj-lt"/>
          </a:endParaRPr>
        </a:p>
      </dgm:t>
    </dgm:pt>
    <dgm:pt modelId="{024CF009-1799-4CCB-BA2E-F3659C1CC5D7}" type="sibTrans" cxnId="{15BC11D0-2D0C-4B33-81E5-5FB2687E7194}">
      <dgm:prSet/>
      <dgm:spPr/>
      <dgm:t>
        <a:bodyPr/>
        <a:lstStyle/>
        <a:p>
          <a:endParaRPr lang="en-US" sz="1600">
            <a:latin typeface="+mj-lt"/>
          </a:endParaRPr>
        </a:p>
      </dgm:t>
    </dgm:pt>
    <dgm:pt modelId="{69DCE5C9-DBFB-4DDE-9FE9-D6846343E617}">
      <dgm:prSet custT="1"/>
      <dgm:spPr/>
      <dgm:t>
        <a:bodyPr/>
        <a:lstStyle/>
        <a:p>
          <a:r>
            <a:rPr lang="en-US" sz="1400" dirty="0">
              <a:latin typeface="+mj-lt"/>
            </a:rPr>
            <a:t>Manufacturing/ Testing/Safety</a:t>
          </a:r>
        </a:p>
      </dgm:t>
    </dgm:pt>
    <dgm:pt modelId="{C17E11DC-D0DA-4D32-98D6-C12021C9D078}" type="parTrans" cxnId="{B2399E63-78E9-4E49-83C5-F5A9DB0B4D69}">
      <dgm:prSet/>
      <dgm:spPr/>
      <dgm:t>
        <a:bodyPr/>
        <a:lstStyle/>
        <a:p>
          <a:endParaRPr lang="en-US" sz="1600">
            <a:latin typeface="+mj-lt"/>
          </a:endParaRPr>
        </a:p>
      </dgm:t>
    </dgm:pt>
    <dgm:pt modelId="{9FB5F32A-5D90-4971-ADC2-AF7FE63F2204}" type="sibTrans" cxnId="{B2399E63-78E9-4E49-83C5-F5A9DB0B4D69}">
      <dgm:prSet/>
      <dgm:spPr/>
      <dgm:t>
        <a:bodyPr/>
        <a:lstStyle/>
        <a:p>
          <a:endParaRPr lang="en-US" sz="1600">
            <a:latin typeface="+mj-lt"/>
          </a:endParaRPr>
        </a:p>
      </dgm:t>
    </dgm:pt>
    <dgm:pt modelId="{A263DEBE-E31D-41B0-BD49-493872B34890}">
      <dgm:prSet phldrT="[Text]" custT="1"/>
      <dgm:spPr>
        <a:solidFill>
          <a:srgbClr val="99AFE7"/>
        </a:solidFill>
        <a:ln>
          <a:solidFill>
            <a:schemeClr val="bg2"/>
          </a:solidFill>
        </a:ln>
      </dgm:spPr>
      <dgm:t>
        <a:bodyPr/>
        <a:lstStyle/>
        <a:p>
          <a:r>
            <a:rPr lang="en-US" sz="1600" b="1" dirty="0">
              <a:solidFill>
                <a:schemeClr val="bg1"/>
              </a:solidFill>
              <a:effectLst>
                <a:outerShdw blurRad="38100" dist="38100" dir="2700000" algn="tl">
                  <a:srgbClr val="000000">
                    <a:alpha val="43137"/>
                  </a:srgbClr>
                </a:outerShdw>
              </a:effectLst>
              <a:latin typeface="+mj-lt"/>
            </a:rPr>
            <a:t>Conclusions</a:t>
          </a:r>
          <a:endParaRPr lang="en-US" sz="1700" b="1" dirty="0">
            <a:solidFill>
              <a:schemeClr val="bg1"/>
            </a:solidFill>
            <a:effectLst>
              <a:outerShdw blurRad="38100" dist="38100" dir="2700000" algn="tl">
                <a:srgbClr val="000000">
                  <a:alpha val="43137"/>
                </a:srgbClr>
              </a:outerShdw>
            </a:effectLst>
            <a:latin typeface="+mj-lt"/>
          </a:endParaRPr>
        </a:p>
      </dgm:t>
    </dgm:pt>
    <dgm:pt modelId="{EEB23300-B908-4C4B-BEDB-EBCC193166A2}" type="sibTrans" cxnId="{FB33D9E9-3CCA-441A-99F1-4DB2D6FFF6EA}">
      <dgm:prSet/>
      <dgm:spPr/>
      <dgm:t>
        <a:bodyPr/>
        <a:lstStyle/>
        <a:p>
          <a:endParaRPr lang="en-US" sz="1600">
            <a:latin typeface="+mj-lt"/>
          </a:endParaRPr>
        </a:p>
      </dgm:t>
    </dgm:pt>
    <dgm:pt modelId="{F9F7C2E2-2A60-4182-AC79-7947FB5A215E}" type="parTrans" cxnId="{FB33D9E9-3CCA-441A-99F1-4DB2D6FFF6EA}">
      <dgm:prSet/>
      <dgm:spPr/>
      <dgm:t>
        <a:bodyPr/>
        <a:lstStyle/>
        <a:p>
          <a:endParaRPr lang="en-US" sz="1600">
            <a:latin typeface="+mj-lt"/>
          </a:endParaRPr>
        </a:p>
      </dgm:t>
    </dgm:pt>
    <dgm:pt modelId="{C5569E4B-FADA-4384-980A-8F329AACE673}">
      <dgm:prSet custT="1"/>
      <dgm:spPr/>
      <dgm:t>
        <a:bodyPr/>
        <a:lstStyle/>
        <a:p>
          <a:r>
            <a:rPr lang="en-US" sz="1200" dirty="0">
              <a:latin typeface="+mj-lt"/>
            </a:rPr>
            <a:t>Introduction</a:t>
          </a:r>
        </a:p>
      </dgm:t>
    </dgm:pt>
    <dgm:pt modelId="{7A99A389-CA38-4966-86A9-1AAF60B6D6BB}" type="sibTrans" cxnId="{DF845484-9628-4EA6-882D-F38258F7B54E}">
      <dgm:prSet/>
      <dgm:spPr/>
      <dgm:t>
        <a:bodyPr/>
        <a:lstStyle/>
        <a:p>
          <a:endParaRPr lang="en-US" sz="1600">
            <a:latin typeface="+mj-lt"/>
          </a:endParaRPr>
        </a:p>
      </dgm:t>
    </dgm:pt>
    <dgm:pt modelId="{3653D420-8363-43FA-B693-47357519ABF6}" type="parTrans" cxnId="{DF845484-9628-4EA6-882D-F38258F7B54E}">
      <dgm:prSet/>
      <dgm:spPr/>
      <dgm:t>
        <a:bodyPr/>
        <a:lstStyle/>
        <a:p>
          <a:endParaRPr lang="en-US" sz="1600">
            <a:latin typeface="+mj-lt"/>
          </a:endParaRPr>
        </a:p>
      </dgm:t>
    </dgm:pt>
    <dgm:pt modelId="{114E2F2C-965D-4F27-B60A-49838851114C}" type="pres">
      <dgm:prSet presAssocID="{EAE00DD2-E275-4A60-B717-4E2EAA728B93}" presName="Name0" presStyleCnt="0">
        <dgm:presLayoutVars>
          <dgm:dir/>
          <dgm:animLvl val="lvl"/>
          <dgm:resizeHandles val="exact"/>
        </dgm:presLayoutVars>
      </dgm:prSet>
      <dgm:spPr/>
    </dgm:pt>
    <dgm:pt modelId="{9C52F363-2C23-4338-99D9-439BE5768D02}" type="pres">
      <dgm:prSet presAssocID="{C5569E4B-FADA-4384-980A-8F329AACE673}" presName="parTxOnly" presStyleLbl="node1" presStyleIdx="0" presStyleCnt="5">
        <dgm:presLayoutVars>
          <dgm:chMax val="0"/>
          <dgm:chPref val="0"/>
          <dgm:bulletEnabled val="1"/>
        </dgm:presLayoutVars>
      </dgm:prSet>
      <dgm:spPr/>
    </dgm:pt>
    <dgm:pt modelId="{1A10B321-4B88-47B4-9869-14E6392013C8}" type="pres">
      <dgm:prSet presAssocID="{7A99A389-CA38-4966-86A9-1AAF60B6D6BB}" presName="parTxOnlySpace" presStyleCnt="0"/>
      <dgm:spPr/>
    </dgm:pt>
    <dgm:pt modelId="{9BD84720-2479-4C6C-A1BD-1222953262D3}" type="pres">
      <dgm:prSet presAssocID="{DBD9E67F-62CD-4F47-AAEC-756E9F7A1A09}" presName="parTxOnly" presStyleLbl="node1" presStyleIdx="1" presStyleCnt="5" custScaleX="114813">
        <dgm:presLayoutVars>
          <dgm:chMax val="0"/>
          <dgm:chPref val="0"/>
          <dgm:bulletEnabled val="1"/>
        </dgm:presLayoutVars>
      </dgm:prSet>
      <dgm:spPr/>
    </dgm:pt>
    <dgm:pt modelId="{7CDC7767-0D80-4A6E-807D-CAACE90CD6BE}" type="pres">
      <dgm:prSet presAssocID="{F9E89E7D-05FD-4CF3-BB0A-342A15148381}" presName="parTxOnlySpace" presStyleCnt="0"/>
      <dgm:spPr/>
    </dgm:pt>
    <dgm:pt modelId="{E60C91EE-319B-41DD-BE4C-039FA92AF00B}" type="pres">
      <dgm:prSet presAssocID="{3E5F4285-CCBA-4E9D-9D2D-9655BFC5E8E1}" presName="parTxOnly" presStyleLbl="node1" presStyleIdx="2" presStyleCnt="5" custScaleX="112725">
        <dgm:presLayoutVars>
          <dgm:chMax val="0"/>
          <dgm:chPref val="0"/>
          <dgm:bulletEnabled val="1"/>
        </dgm:presLayoutVars>
      </dgm:prSet>
      <dgm:spPr/>
    </dgm:pt>
    <dgm:pt modelId="{50504651-2FB2-4AE6-B639-36534189B384}" type="pres">
      <dgm:prSet presAssocID="{024CF009-1799-4CCB-BA2E-F3659C1CC5D7}" presName="parTxOnlySpace" presStyleCnt="0"/>
      <dgm:spPr/>
    </dgm:pt>
    <dgm:pt modelId="{EA1A9BF5-ACCD-499A-ACBD-31E668BBDFC0}" type="pres">
      <dgm:prSet presAssocID="{69DCE5C9-DBFB-4DDE-9FE9-D6846343E617}" presName="parTxOnly" presStyleLbl="node1" presStyleIdx="3" presStyleCnt="5" custScaleX="137660">
        <dgm:presLayoutVars>
          <dgm:chMax val="0"/>
          <dgm:chPref val="0"/>
          <dgm:bulletEnabled val="1"/>
        </dgm:presLayoutVars>
      </dgm:prSet>
      <dgm:spPr/>
    </dgm:pt>
    <dgm:pt modelId="{4062951D-26A3-425E-A200-5771DE08C632}" type="pres">
      <dgm:prSet presAssocID="{9FB5F32A-5D90-4971-ADC2-AF7FE63F2204}" presName="parTxOnlySpace" presStyleCnt="0"/>
      <dgm:spPr/>
    </dgm:pt>
    <dgm:pt modelId="{B0E112DD-BFB7-436C-8CE1-65EF2A78FB81}" type="pres">
      <dgm:prSet presAssocID="{A263DEBE-E31D-41B0-BD49-493872B34890}" presName="parTxOnly" presStyleLbl="node1" presStyleIdx="4" presStyleCnt="5" custScaleX="154006" custScaleY="136151" custLinFactX="-2223" custLinFactNeighborX="-100000" custLinFactNeighborY="1000">
        <dgm:presLayoutVars>
          <dgm:chMax val="0"/>
          <dgm:chPref val="0"/>
          <dgm:bulletEnabled val="1"/>
        </dgm:presLayoutVars>
      </dgm:prSet>
      <dgm:spPr/>
    </dgm:pt>
  </dgm:ptLst>
  <dgm:cxnLst>
    <dgm:cxn modelId="{3CB63530-0D0C-40D1-A940-B49F890683AC}" type="presOf" srcId="{A263DEBE-E31D-41B0-BD49-493872B34890}" destId="{B0E112DD-BFB7-436C-8CE1-65EF2A78FB81}" srcOrd="0" destOrd="0" presId="urn:microsoft.com/office/officeart/2005/8/layout/chevron1"/>
    <dgm:cxn modelId="{CA9C7A33-E2DF-48E3-9474-ECD3DE690D62}" type="presOf" srcId="{EAE00DD2-E275-4A60-B717-4E2EAA728B93}" destId="{114E2F2C-965D-4F27-B60A-49838851114C}" srcOrd="0" destOrd="0" presId="urn:microsoft.com/office/officeart/2005/8/layout/chevron1"/>
    <dgm:cxn modelId="{E636B135-85DA-49D3-B2BD-EE797A7C98CD}" type="presOf" srcId="{3E5F4285-CCBA-4E9D-9D2D-9655BFC5E8E1}" destId="{E60C91EE-319B-41DD-BE4C-039FA92AF00B}" srcOrd="0" destOrd="0" presId="urn:microsoft.com/office/officeart/2005/8/layout/chevron1"/>
    <dgm:cxn modelId="{B2399E63-78E9-4E49-83C5-F5A9DB0B4D69}" srcId="{EAE00DD2-E275-4A60-B717-4E2EAA728B93}" destId="{69DCE5C9-DBFB-4DDE-9FE9-D6846343E617}" srcOrd="3" destOrd="0" parTransId="{C17E11DC-D0DA-4D32-98D6-C12021C9D078}" sibTransId="{9FB5F32A-5D90-4971-ADC2-AF7FE63F2204}"/>
    <dgm:cxn modelId="{405C9155-BB6C-4B02-86DD-D351CEA44025}" type="presOf" srcId="{69DCE5C9-DBFB-4DDE-9FE9-D6846343E617}" destId="{EA1A9BF5-ACCD-499A-ACBD-31E668BBDFC0}" srcOrd="0" destOrd="0" presId="urn:microsoft.com/office/officeart/2005/8/layout/chevron1"/>
    <dgm:cxn modelId="{DF845484-9628-4EA6-882D-F38258F7B54E}" srcId="{EAE00DD2-E275-4A60-B717-4E2EAA728B93}" destId="{C5569E4B-FADA-4384-980A-8F329AACE673}" srcOrd="0" destOrd="0" parTransId="{3653D420-8363-43FA-B693-47357519ABF6}" sibTransId="{7A99A389-CA38-4966-86A9-1AAF60B6D6BB}"/>
    <dgm:cxn modelId="{335AC2C1-D4FC-487D-A37C-084FA81FFC0C}" type="presOf" srcId="{C5569E4B-FADA-4384-980A-8F329AACE673}" destId="{9C52F363-2C23-4338-99D9-439BE5768D02}" srcOrd="0" destOrd="0" presId="urn:microsoft.com/office/officeart/2005/8/layout/chevron1"/>
    <dgm:cxn modelId="{C8FF84CB-F1CB-467C-9763-D38E73712994}" type="presOf" srcId="{DBD9E67F-62CD-4F47-AAEC-756E9F7A1A09}" destId="{9BD84720-2479-4C6C-A1BD-1222953262D3}" srcOrd="0" destOrd="0" presId="urn:microsoft.com/office/officeart/2005/8/layout/chevron1"/>
    <dgm:cxn modelId="{15BC11D0-2D0C-4B33-81E5-5FB2687E7194}" srcId="{EAE00DD2-E275-4A60-B717-4E2EAA728B93}" destId="{3E5F4285-CCBA-4E9D-9D2D-9655BFC5E8E1}" srcOrd="2" destOrd="0" parTransId="{BB942738-92A4-4591-8B23-A830E6603E01}" sibTransId="{024CF009-1799-4CCB-BA2E-F3659C1CC5D7}"/>
    <dgm:cxn modelId="{FB33D9E9-3CCA-441A-99F1-4DB2D6FFF6EA}" srcId="{EAE00DD2-E275-4A60-B717-4E2EAA728B93}" destId="{A263DEBE-E31D-41B0-BD49-493872B34890}" srcOrd="4" destOrd="0" parTransId="{F9F7C2E2-2A60-4182-AC79-7947FB5A215E}" sibTransId="{EEB23300-B908-4C4B-BEDB-EBCC193166A2}"/>
    <dgm:cxn modelId="{B63A4CFD-CF34-4948-B8C4-CBB784D348D8}" srcId="{EAE00DD2-E275-4A60-B717-4E2EAA728B93}" destId="{DBD9E67F-62CD-4F47-AAEC-756E9F7A1A09}" srcOrd="1" destOrd="0" parTransId="{9B3BD96C-44F2-4A38-832E-0D7B47B58D13}" sibTransId="{F9E89E7D-05FD-4CF3-BB0A-342A15148381}"/>
    <dgm:cxn modelId="{2769465A-BA03-4360-84BE-9C0C1F08FBDD}" type="presParOf" srcId="{114E2F2C-965D-4F27-B60A-49838851114C}" destId="{9C52F363-2C23-4338-99D9-439BE5768D02}" srcOrd="0" destOrd="0" presId="urn:microsoft.com/office/officeart/2005/8/layout/chevron1"/>
    <dgm:cxn modelId="{53BAA57B-73DE-4316-9E9D-67AA0BE13709}" type="presParOf" srcId="{114E2F2C-965D-4F27-B60A-49838851114C}" destId="{1A10B321-4B88-47B4-9869-14E6392013C8}" srcOrd="1" destOrd="0" presId="urn:microsoft.com/office/officeart/2005/8/layout/chevron1"/>
    <dgm:cxn modelId="{1D0A1ADD-F179-4B7F-9A2D-826019F55027}" type="presParOf" srcId="{114E2F2C-965D-4F27-B60A-49838851114C}" destId="{9BD84720-2479-4C6C-A1BD-1222953262D3}" srcOrd="2" destOrd="0" presId="urn:microsoft.com/office/officeart/2005/8/layout/chevron1"/>
    <dgm:cxn modelId="{AE819164-D462-4B40-86B1-167A9C3FB0EB}" type="presParOf" srcId="{114E2F2C-965D-4F27-B60A-49838851114C}" destId="{7CDC7767-0D80-4A6E-807D-CAACE90CD6BE}" srcOrd="3" destOrd="0" presId="urn:microsoft.com/office/officeart/2005/8/layout/chevron1"/>
    <dgm:cxn modelId="{88E72C7E-573A-4C41-8891-A4D693E0182D}" type="presParOf" srcId="{114E2F2C-965D-4F27-B60A-49838851114C}" destId="{E60C91EE-319B-41DD-BE4C-039FA92AF00B}" srcOrd="4" destOrd="0" presId="urn:microsoft.com/office/officeart/2005/8/layout/chevron1"/>
    <dgm:cxn modelId="{023A6B34-F4E4-4F4A-8501-D8DF043ABE93}" type="presParOf" srcId="{114E2F2C-965D-4F27-B60A-49838851114C}" destId="{50504651-2FB2-4AE6-B639-36534189B384}" srcOrd="5" destOrd="0" presId="urn:microsoft.com/office/officeart/2005/8/layout/chevron1"/>
    <dgm:cxn modelId="{9CA6617A-BD8F-4EA9-BC11-115CAD0DC845}" type="presParOf" srcId="{114E2F2C-965D-4F27-B60A-49838851114C}" destId="{EA1A9BF5-ACCD-499A-ACBD-31E668BBDFC0}" srcOrd="6" destOrd="0" presId="urn:microsoft.com/office/officeart/2005/8/layout/chevron1"/>
    <dgm:cxn modelId="{5520CB77-97A7-4BC0-89EB-92B254C0791B}" type="presParOf" srcId="{114E2F2C-965D-4F27-B60A-49838851114C}" destId="{4062951D-26A3-425E-A200-5771DE08C632}" srcOrd="7" destOrd="0" presId="urn:microsoft.com/office/officeart/2005/8/layout/chevron1"/>
    <dgm:cxn modelId="{F9C08CFA-E9BE-4025-AC65-810229A43362}" type="presParOf" srcId="{114E2F2C-965D-4F27-B60A-49838851114C}" destId="{B0E112DD-BFB7-436C-8CE1-65EF2A78FB81}"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0.xml><?xml version="1.0" encoding="utf-8"?>
<dgm:dataModel xmlns:dgm="http://schemas.openxmlformats.org/drawingml/2006/diagram" xmlns:a="http://schemas.openxmlformats.org/drawingml/2006/main">
  <dgm:ptLst>
    <dgm:pt modelId="{EAE00DD2-E275-4A60-B717-4E2EAA728B93}" type="doc">
      <dgm:prSet loTypeId="urn:microsoft.com/office/officeart/2005/8/layout/chevron1" loCatId="process" qsTypeId="urn:microsoft.com/office/officeart/2005/8/quickstyle/simple1" qsCatId="simple" csTypeId="urn:microsoft.com/office/officeart/2005/8/colors/accent5_2" csCatId="accent5" phldr="1"/>
      <dgm:spPr/>
    </dgm:pt>
    <dgm:pt modelId="{DBD9E67F-62CD-4F47-AAEC-756E9F7A1A09}">
      <dgm:prSet phldrT="[Text]" custT="1"/>
      <dgm:spPr/>
      <dgm:t>
        <a:bodyPr/>
        <a:lstStyle/>
        <a:p>
          <a:endParaRPr lang="en-US" sz="1200" dirty="0">
            <a:latin typeface="+mj-lt"/>
          </a:endParaRPr>
        </a:p>
        <a:p>
          <a:r>
            <a:rPr lang="en-US" sz="1200" dirty="0">
              <a:latin typeface="+mj-lt"/>
            </a:rPr>
            <a:t>Engineering </a:t>
          </a:r>
        </a:p>
        <a:p>
          <a:r>
            <a:rPr lang="en-US" sz="1200" dirty="0">
              <a:latin typeface="+mj-lt"/>
            </a:rPr>
            <a:t>Specifications</a:t>
          </a:r>
        </a:p>
        <a:p>
          <a:endParaRPr lang="en-US" sz="1200" dirty="0">
            <a:latin typeface="+mj-lt"/>
          </a:endParaRPr>
        </a:p>
      </dgm:t>
    </dgm:pt>
    <dgm:pt modelId="{9B3BD96C-44F2-4A38-832E-0D7B47B58D13}" type="parTrans" cxnId="{B63A4CFD-CF34-4948-B8C4-CBB784D348D8}">
      <dgm:prSet/>
      <dgm:spPr/>
      <dgm:t>
        <a:bodyPr/>
        <a:lstStyle/>
        <a:p>
          <a:endParaRPr lang="en-US" sz="1600">
            <a:latin typeface="+mj-lt"/>
          </a:endParaRPr>
        </a:p>
      </dgm:t>
    </dgm:pt>
    <dgm:pt modelId="{F9E89E7D-05FD-4CF3-BB0A-342A15148381}" type="sibTrans" cxnId="{B63A4CFD-CF34-4948-B8C4-CBB784D348D8}">
      <dgm:prSet/>
      <dgm:spPr/>
      <dgm:t>
        <a:bodyPr/>
        <a:lstStyle/>
        <a:p>
          <a:endParaRPr lang="en-US" sz="1600">
            <a:latin typeface="+mj-lt"/>
          </a:endParaRPr>
        </a:p>
      </dgm:t>
    </dgm:pt>
    <dgm:pt modelId="{3E5F4285-CCBA-4E9D-9D2D-9655BFC5E8E1}">
      <dgm:prSet phldrT="[Text]" custT="1"/>
      <dgm:spPr/>
      <dgm:t>
        <a:bodyPr/>
        <a:lstStyle/>
        <a:p>
          <a:r>
            <a:rPr lang="en-US" sz="1200" dirty="0">
              <a:latin typeface="+mj-lt"/>
            </a:rPr>
            <a:t>Design Synthesis</a:t>
          </a:r>
        </a:p>
      </dgm:t>
    </dgm:pt>
    <dgm:pt modelId="{BB942738-92A4-4591-8B23-A830E6603E01}" type="parTrans" cxnId="{15BC11D0-2D0C-4B33-81E5-5FB2687E7194}">
      <dgm:prSet/>
      <dgm:spPr/>
      <dgm:t>
        <a:bodyPr/>
        <a:lstStyle/>
        <a:p>
          <a:endParaRPr lang="en-US" sz="1600">
            <a:latin typeface="+mj-lt"/>
          </a:endParaRPr>
        </a:p>
      </dgm:t>
    </dgm:pt>
    <dgm:pt modelId="{024CF009-1799-4CCB-BA2E-F3659C1CC5D7}" type="sibTrans" cxnId="{15BC11D0-2D0C-4B33-81E5-5FB2687E7194}">
      <dgm:prSet/>
      <dgm:spPr/>
      <dgm:t>
        <a:bodyPr/>
        <a:lstStyle/>
        <a:p>
          <a:endParaRPr lang="en-US" sz="1600">
            <a:latin typeface="+mj-lt"/>
          </a:endParaRPr>
        </a:p>
      </dgm:t>
    </dgm:pt>
    <dgm:pt modelId="{69DCE5C9-DBFB-4DDE-9FE9-D6846343E617}">
      <dgm:prSet custT="1"/>
      <dgm:spPr/>
      <dgm:t>
        <a:bodyPr/>
        <a:lstStyle/>
        <a:p>
          <a:r>
            <a:rPr lang="en-US" sz="1400" dirty="0">
              <a:latin typeface="+mj-lt"/>
            </a:rPr>
            <a:t>Manufacturing/ Testing/Safety</a:t>
          </a:r>
        </a:p>
      </dgm:t>
    </dgm:pt>
    <dgm:pt modelId="{C17E11DC-D0DA-4D32-98D6-C12021C9D078}" type="parTrans" cxnId="{B2399E63-78E9-4E49-83C5-F5A9DB0B4D69}">
      <dgm:prSet/>
      <dgm:spPr/>
      <dgm:t>
        <a:bodyPr/>
        <a:lstStyle/>
        <a:p>
          <a:endParaRPr lang="en-US" sz="1600">
            <a:latin typeface="+mj-lt"/>
          </a:endParaRPr>
        </a:p>
      </dgm:t>
    </dgm:pt>
    <dgm:pt modelId="{9FB5F32A-5D90-4971-ADC2-AF7FE63F2204}" type="sibTrans" cxnId="{B2399E63-78E9-4E49-83C5-F5A9DB0B4D69}">
      <dgm:prSet/>
      <dgm:spPr/>
      <dgm:t>
        <a:bodyPr/>
        <a:lstStyle/>
        <a:p>
          <a:endParaRPr lang="en-US" sz="1600">
            <a:latin typeface="+mj-lt"/>
          </a:endParaRPr>
        </a:p>
      </dgm:t>
    </dgm:pt>
    <dgm:pt modelId="{A263DEBE-E31D-41B0-BD49-493872B34890}">
      <dgm:prSet phldrT="[Text]" custT="1"/>
      <dgm:spPr>
        <a:solidFill>
          <a:srgbClr val="99AFE7"/>
        </a:solidFill>
        <a:ln>
          <a:solidFill>
            <a:schemeClr val="bg2"/>
          </a:solidFill>
        </a:ln>
      </dgm:spPr>
      <dgm:t>
        <a:bodyPr/>
        <a:lstStyle/>
        <a:p>
          <a:r>
            <a:rPr lang="en-US" sz="1600" b="1" dirty="0">
              <a:solidFill>
                <a:schemeClr val="bg1"/>
              </a:solidFill>
              <a:effectLst>
                <a:outerShdw blurRad="38100" dist="38100" dir="2700000" algn="tl">
                  <a:srgbClr val="000000">
                    <a:alpha val="43137"/>
                  </a:srgbClr>
                </a:outerShdw>
              </a:effectLst>
              <a:latin typeface="+mj-lt"/>
            </a:rPr>
            <a:t>Conclusions</a:t>
          </a:r>
          <a:endParaRPr lang="en-US" sz="1700" b="1" dirty="0">
            <a:solidFill>
              <a:schemeClr val="bg1"/>
            </a:solidFill>
            <a:effectLst>
              <a:outerShdw blurRad="38100" dist="38100" dir="2700000" algn="tl">
                <a:srgbClr val="000000">
                  <a:alpha val="43137"/>
                </a:srgbClr>
              </a:outerShdw>
            </a:effectLst>
            <a:latin typeface="+mj-lt"/>
          </a:endParaRPr>
        </a:p>
      </dgm:t>
    </dgm:pt>
    <dgm:pt modelId="{EEB23300-B908-4C4B-BEDB-EBCC193166A2}" type="sibTrans" cxnId="{FB33D9E9-3CCA-441A-99F1-4DB2D6FFF6EA}">
      <dgm:prSet/>
      <dgm:spPr/>
      <dgm:t>
        <a:bodyPr/>
        <a:lstStyle/>
        <a:p>
          <a:endParaRPr lang="en-US" sz="1600">
            <a:latin typeface="+mj-lt"/>
          </a:endParaRPr>
        </a:p>
      </dgm:t>
    </dgm:pt>
    <dgm:pt modelId="{F9F7C2E2-2A60-4182-AC79-7947FB5A215E}" type="parTrans" cxnId="{FB33D9E9-3CCA-441A-99F1-4DB2D6FFF6EA}">
      <dgm:prSet/>
      <dgm:spPr/>
      <dgm:t>
        <a:bodyPr/>
        <a:lstStyle/>
        <a:p>
          <a:endParaRPr lang="en-US" sz="1600">
            <a:latin typeface="+mj-lt"/>
          </a:endParaRPr>
        </a:p>
      </dgm:t>
    </dgm:pt>
    <dgm:pt modelId="{C5569E4B-FADA-4384-980A-8F329AACE673}">
      <dgm:prSet custT="1"/>
      <dgm:spPr/>
      <dgm:t>
        <a:bodyPr/>
        <a:lstStyle/>
        <a:p>
          <a:r>
            <a:rPr lang="en-US" sz="1200" dirty="0">
              <a:latin typeface="+mj-lt"/>
            </a:rPr>
            <a:t>Introduction</a:t>
          </a:r>
        </a:p>
      </dgm:t>
    </dgm:pt>
    <dgm:pt modelId="{7A99A389-CA38-4966-86A9-1AAF60B6D6BB}" type="sibTrans" cxnId="{DF845484-9628-4EA6-882D-F38258F7B54E}">
      <dgm:prSet/>
      <dgm:spPr/>
      <dgm:t>
        <a:bodyPr/>
        <a:lstStyle/>
        <a:p>
          <a:endParaRPr lang="en-US" sz="1600">
            <a:latin typeface="+mj-lt"/>
          </a:endParaRPr>
        </a:p>
      </dgm:t>
    </dgm:pt>
    <dgm:pt modelId="{3653D420-8363-43FA-B693-47357519ABF6}" type="parTrans" cxnId="{DF845484-9628-4EA6-882D-F38258F7B54E}">
      <dgm:prSet/>
      <dgm:spPr/>
      <dgm:t>
        <a:bodyPr/>
        <a:lstStyle/>
        <a:p>
          <a:endParaRPr lang="en-US" sz="1600">
            <a:latin typeface="+mj-lt"/>
          </a:endParaRPr>
        </a:p>
      </dgm:t>
    </dgm:pt>
    <dgm:pt modelId="{114E2F2C-965D-4F27-B60A-49838851114C}" type="pres">
      <dgm:prSet presAssocID="{EAE00DD2-E275-4A60-B717-4E2EAA728B93}" presName="Name0" presStyleCnt="0">
        <dgm:presLayoutVars>
          <dgm:dir/>
          <dgm:animLvl val="lvl"/>
          <dgm:resizeHandles val="exact"/>
        </dgm:presLayoutVars>
      </dgm:prSet>
      <dgm:spPr/>
    </dgm:pt>
    <dgm:pt modelId="{9C52F363-2C23-4338-99D9-439BE5768D02}" type="pres">
      <dgm:prSet presAssocID="{C5569E4B-FADA-4384-980A-8F329AACE673}" presName="parTxOnly" presStyleLbl="node1" presStyleIdx="0" presStyleCnt="5">
        <dgm:presLayoutVars>
          <dgm:chMax val="0"/>
          <dgm:chPref val="0"/>
          <dgm:bulletEnabled val="1"/>
        </dgm:presLayoutVars>
      </dgm:prSet>
      <dgm:spPr/>
    </dgm:pt>
    <dgm:pt modelId="{1A10B321-4B88-47B4-9869-14E6392013C8}" type="pres">
      <dgm:prSet presAssocID="{7A99A389-CA38-4966-86A9-1AAF60B6D6BB}" presName="parTxOnlySpace" presStyleCnt="0"/>
      <dgm:spPr/>
    </dgm:pt>
    <dgm:pt modelId="{9BD84720-2479-4C6C-A1BD-1222953262D3}" type="pres">
      <dgm:prSet presAssocID="{DBD9E67F-62CD-4F47-AAEC-756E9F7A1A09}" presName="parTxOnly" presStyleLbl="node1" presStyleIdx="1" presStyleCnt="5" custScaleX="114813">
        <dgm:presLayoutVars>
          <dgm:chMax val="0"/>
          <dgm:chPref val="0"/>
          <dgm:bulletEnabled val="1"/>
        </dgm:presLayoutVars>
      </dgm:prSet>
      <dgm:spPr/>
    </dgm:pt>
    <dgm:pt modelId="{7CDC7767-0D80-4A6E-807D-CAACE90CD6BE}" type="pres">
      <dgm:prSet presAssocID="{F9E89E7D-05FD-4CF3-BB0A-342A15148381}" presName="parTxOnlySpace" presStyleCnt="0"/>
      <dgm:spPr/>
    </dgm:pt>
    <dgm:pt modelId="{E60C91EE-319B-41DD-BE4C-039FA92AF00B}" type="pres">
      <dgm:prSet presAssocID="{3E5F4285-CCBA-4E9D-9D2D-9655BFC5E8E1}" presName="parTxOnly" presStyleLbl="node1" presStyleIdx="2" presStyleCnt="5" custScaleX="112725">
        <dgm:presLayoutVars>
          <dgm:chMax val="0"/>
          <dgm:chPref val="0"/>
          <dgm:bulletEnabled val="1"/>
        </dgm:presLayoutVars>
      </dgm:prSet>
      <dgm:spPr/>
    </dgm:pt>
    <dgm:pt modelId="{50504651-2FB2-4AE6-B639-36534189B384}" type="pres">
      <dgm:prSet presAssocID="{024CF009-1799-4CCB-BA2E-F3659C1CC5D7}" presName="parTxOnlySpace" presStyleCnt="0"/>
      <dgm:spPr/>
    </dgm:pt>
    <dgm:pt modelId="{EA1A9BF5-ACCD-499A-ACBD-31E668BBDFC0}" type="pres">
      <dgm:prSet presAssocID="{69DCE5C9-DBFB-4DDE-9FE9-D6846343E617}" presName="parTxOnly" presStyleLbl="node1" presStyleIdx="3" presStyleCnt="5" custScaleX="137660">
        <dgm:presLayoutVars>
          <dgm:chMax val="0"/>
          <dgm:chPref val="0"/>
          <dgm:bulletEnabled val="1"/>
        </dgm:presLayoutVars>
      </dgm:prSet>
      <dgm:spPr/>
    </dgm:pt>
    <dgm:pt modelId="{4062951D-26A3-425E-A200-5771DE08C632}" type="pres">
      <dgm:prSet presAssocID="{9FB5F32A-5D90-4971-ADC2-AF7FE63F2204}" presName="parTxOnlySpace" presStyleCnt="0"/>
      <dgm:spPr/>
    </dgm:pt>
    <dgm:pt modelId="{B0E112DD-BFB7-436C-8CE1-65EF2A78FB81}" type="pres">
      <dgm:prSet presAssocID="{A263DEBE-E31D-41B0-BD49-493872B34890}" presName="parTxOnly" presStyleLbl="node1" presStyleIdx="4" presStyleCnt="5" custScaleX="154006" custScaleY="136151" custLinFactX="-2223" custLinFactNeighborX="-100000" custLinFactNeighborY="1000">
        <dgm:presLayoutVars>
          <dgm:chMax val="0"/>
          <dgm:chPref val="0"/>
          <dgm:bulletEnabled val="1"/>
        </dgm:presLayoutVars>
      </dgm:prSet>
      <dgm:spPr/>
    </dgm:pt>
  </dgm:ptLst>
  <dgm:cxnLst>
    <dgm:cxn modelId="{3CB63530-0D0C-40D1-A940-B49F890683AC}" type="presOf" srcId="{A263DEBE-E31D-41B0-BD49-493872B34890}" destId="{B0E112DD-BFB7-436C-8CE1-65EF2A78FB81}" srcOrd="0" destOrd="0" presId="urn:microsoft.com/office/officeart/2005/8/layout/chevron1"/>
    <dgm:cxn modelId="{CA9C7A33-E2DF-48E3-9474-ECD3DE690D62}" type="presOf" srcId="{EAE00DD2-E275-4A60-B717-4E2EAA728B93}" destId="{114E2F2C-965D-4F27-B60A-49838851114C}" srcOrd="0" destOrd="0" presId="urn:microsoft.com/office/officeart/2005/8/layout/chevron1"/>
    <dgm:cxn modelId="{E636B135-85DA-49D3-B2BD-EE797A7C98CD}" type="presOf" srcId="{3E5F4285-CCBA-4E9D-9D2D-9655BFC5E8E1}" destId="{E60C91EE-319B-41DD-BE4C-039FA92AF00B}" srcOrd="0" destOrd="0" presId="urn:microsoft.com/office/officeart/2005/8/layout/chevron1"/>
    <dgm:cxn modelId="{B2399E63-78E9-4E49-83C5-F5A9DB0B4D69}" srcId="{EAE00DD2-E275-4A60-B717-4E2EAA728B93}" destId="{69DCE5C9-DBFB-4DDE-9FE9-D6846343E617}" srcOrd="3" destOrd="0" parTransId="{C17E11DC-D0DA-4D32-98D6-C12021C9D078}" sibTransId="{9FB5F32A-5D90-4971-ADC2-AF7FE63F2204}"/>
    <dgm:cxn modelId="{405C9155-BB6C-4B02-86DD-D351CEA44025}" type="presOf" srcId="{69DCE5C9-DBFB-4DDE-9FE9-D6846343E617}" destId="{EA1A9BF5-ACCD-499A-ACBD-31E668BBDFC0}" srcOrd="0" destOrd="0" presId="urn:microsoft.com/office/officeart/2005/8/layout/chevron1"/>
    <dgm:cxn modelId="{DF845484-9628-4EA6-882D-F38258F7B54E}" srcId="{EAE00DD2-E275-4A60-B717-4E2EAA728B93}" destId="{C5569E4B-FADA-4384-980A-8F329AACE673}" srcOrd="0" destOrd="0" parTransId="{3653D420-8363-43FA-B693-47357519ABF6}" sibTransId="{7A99A389-CA38-4966-86A9-1AAF60B6D6BB}"/>
    <dgm:cxn modelId="{335AC2C1-D4FC-487D-A37C-084FA81FFC0C}" type="presOf" srcId="{C5569E4B-FADA-4384-980A-8F329AACE673}" destId="{9C52F363-2C23-4338-99D9-439BE5768D02}" srcOrd="0" destOrd="0" presId="urn:microsoft.com/office/officeart/2005/8/layout/chevron1"/>
    <dgm:cxn modelId="{C8FF84CB-F1CB-467C-9763-D38E73712994}" type="presOf" srcId="{DBD9E67F-62CD-4F47-AAEC-756E9F7A1A09}" destId="{9BD84720-2479-4C6C-A1BD-1222953262D3}" srcOrd="0" destOrd="0" presId="urn:microsoft.com/office/officeart/2005/8/layout/chevron1"/>
    <dgm:cxn modelId="{15BC11D0-2D0C-4B33-81E5-5FB2687E7194}" srcId="{EAE00DD2-E275-4A60-B717-4E2EAA728B93}" destId="{3E5F4285-CCBA-4E9D-9D2D-9655BFC5E8E1}" srcOrd="2" destOrd="0" parTransId="{BB942738-92A4-4591-8B23-A830E6603E01}" sibTransId="{024CF009-1799-4CCB-BA2E-F3659C1CC5D7}"/>
    <dgm:cxn modelId="{FB33D9E9-3CCA-441A-99F1-4DB2D6FFF6EA}" srcId="{EAE00DD2-E275-4A60-B717-4E2EAA728B93}" destId="{A263DEBE-E31D-41B0-BD49-493872B34890}" srcOrd="4" destOrd="0" parTransId="{F9F7C2E2-2A60-4182-AC79-7947FB5A215E}" sibTransId="{EEB23300-B908-4C4B-BEDB-EBCC193166A2}"/>
    <dgm:cxn modelId="{B63A4CFD-CF34-4948-B8C4-CBB784D348D8}" srcId="{EAE00DD2-E275-4A60-B717-4E2EAA728B93}" destId="{DBD9E67F-62CD-4F47-AAEC-756E9F7A1A09}" srcOrd="1" destOrd="0" parTransId="{9B3BD96C-44F2-4A38-832E-0D7B47B58D13}" sibTransId="{F9E89E7D-05FD-4CF3-BB0A-342A15148381}"/>
    <dgm:cxn modelId="{2769465A-BA03-4360-84BE-9C0C1F08FBDD}" type="presParOf" srcId="{114E2F2C-965D-4F27-B60A-49838851114C}" destId="{9C52F363-2C23-4338-99D9-439BE5768D02}" srcOrd="0" destOrd="0" presId="urn:microsoft.com/office/officeart/2005/8/layout/chevron1"/>
    <dgm:cxn modelId="{53BAA57B-73DE-4316-9E9D-67AA0BE13709}" type="presParOf" srcId="{114E2F2C-965D-4F27-B60A-49838851114C}" destId="{1A10B321-4B88-47B4-9869-14E6392013C8}" srcOrd="1" destOrd="0" presId="urn:microsoft.com/office/officeart/2005/8/layout/chevron1"/>
    <dgm:cxn modelId="{1D0A1ADD-F179-4B7F-9A2D-826019F55027}" type="presParOf" srcId="{114E2F2C-965D-4F27-B60A-49838851114C}" destId="{9BD84720-2479-4C6C-A1BD-1222953262D3}" srcOrd="2" destOrd="0" presId="urn:microsoft.com/office/officeart/2005/8/layout/chevron1"/>
    <dgm:cxn modelId="{AE819164-D462-4B40-86B1-167A9C3FB0EB}" type="presParOf" srcId="{114E2F2C-965D-4F27-B60A-49838851114C}" destId="{7CDC7767-0D80-4A6E-807D-CAACE90CD6BE}" srcOrd="3" destOrd="0" presId="urn:microsoft.com/office/officeart/2005/8/layout/chevron1"/>
    <dgm:cxn modelId="{88E72C7E-573A-4C41-8891-A4D693E0182D}" type="presParOf" srcId="{114E2F2C-965D-4F27-B60A-49838851114C}" destId="{E60C91EE-319B-41DD-BE4C-039FA92AF00B}" srcOrd="4" destOrd="0" presId="urn:microsoft.com/office/officeart/2005/8/layout/chevron1"/>
    <dgm:cxn modelId="{023A6B34-F4E4-4F4A-8501-D8DF043ABE93}" type="presParOf" srcId="{114E2F2C-965D-4F27-B60A-49838851114C}" destId="{50504651-2FB2-4AE6-B639-36534189B384}" srcOrd="5" destOrd="0" presId="urn:microsoft.com/office/officeart/2005/8/layout/chevron1"/>
    <dgm:cxn modelId="{9CA6617A-BD8F-4EA9-BC11-115CAD0DC845}" type="presParOf" srcId="{114E2F2C-965D-4F27-B60A-49838851114C}" destId="{EA1A9BF5-ACCD-499A-ACBD-31E668BBDFC0}" srcOrd="6" destOrd="0" presId="urn:microsoft.com/office/officeart/2005/8/layout/chevron1"/>
    <dgm:cxn modelId="{5520CB77-97A7-4BC0-89EB-92B254C0791B}" type="presParOf" srcId="{114E2F2C-965D-4F27-B60A-49838851114C}" destId="{4062951D-26A3-425E-A200-5771DE08C632}" srcOrd="7" destOrd="0" presId="urn:microsoft.com/office/officeart/2005/8/layout/chevron1"/>
    <dgm:cxn modelId="{F9C08CFA-E9BE-4025-AC65-810229A43362}" type="presParOf" srcId="{114E2F2C-965D-4F27-B60A-49838851114C}" destId="{B0E112DD-BFB7-436C-8CE1-65EF2A78FB81}" srcOrd="8"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31.xml><?xml version="1.0" encoding="utf-8"?>
<dgm:dataModel xmlns:dgm="http://schemas.openxmlformats.org/drawingml/2006/diagram" xmlns:a="http://schemas.openxmlformats.org/drawingml/2006/main">
  <dgm:ptLst>
    <dgm:pt modelId="{EAE00DD2-E275-4A60-B717-4E2EAA728B93}" type="doc">
      <dgm:prSet loTypeId="urn:microsoft.com/office/officeart/2005/8/layout/chevron1" loCatId="process" qsTypeId="urn:microsoft.com/office/officeart/2005/8/quickstyle/simple1" qsCatId="simple" csTypeId="urn:microsoft.com/office/officeart/2005/8/colors/accent5_2" csCatId="accent5" phldr="1"/>
      <dgm:spPr/>
    </dgm:pt>
    <dgm:pt modelId="{DBD9E67F-62CD-4F47-AAEC-756E9F7A1A09}">
      <dgm:prSet phldrT="[Text]" custT="1"/>
      <dgm:spPr/>
      <dgm:t>
        <a:bodyPr/>
        <a:lstStyle/>
        <a:p>
          <a:endParaRPr lang="en-US" sz="1200" dirty="0">
            <a:latin typeface="+mj-lt"/>
          </a:endParaRPr>
        </a:p>
        <a:p>
          <a:r>
            <a:rPr lang="en-US" sz="1200" dirty="0">
              <a:latin typeface="+mj-lt"/>
            </a:rPr>
            <a:t>Engineering </a:t>
          </a:r>
        </a:p>
        <a:p>
          <a:r>
            <a:rPr lang="en-US" sz="1200" dirty="0">
              <a:latin typeface="+mj-lt"/>
            </a:rPr>
            <a:t>Specifications</a:t>
          </a:r>
        </a:p>
        <a:p>
          <a:endParaRPr lang="en-US" sz="1200" dirty="0">
            <a:latin typeface="+mj-lt"/>
          </a:endParaRPr>
        </a:p>
      </dgm:t>
    </dgm:pt>
    <dgm:pt modelId="{9B3BD96C-44F2-4A38-832E-0D7B47B58D13}" type="parTrans" cxnId="{B63A4CFD-CF34-4948-B8C4-CBB784D348D8}">
      <dgm:prSet/>
      <dgm:spPr/>
      <dgm:t>
        <a:bodyPr/>
        <a:lstStyle/>
        <a:p>
          <a:endParaRPr lang="en-US" sz="1600">
            <a:latin typeface="+mj-lt"/>
          </a:endParaRPr>
        </a:p>
      </dgm:t>
    </dgm:pt>
    <dgm:pt modelId="{F9E89E7D-05FD-4CF3-BB0A-342A15148381}" type="sibTrans" cxnId="{B63A4CFD-CF34-4948-B8C4-CBB784D348D8}">
      <dgm:prSet/>
      <dgm:spPr/>
      <dgm:t>
        <a:bodyPr/>
        <a:lstStyle/>
        <a:p>
          <a:endParaRPr lang="en-US" sz="1600">
            <a:latin typeface="+mj-lt"/>
          </a:endParaRPr>
        </a:p>
      </dgm:t>
    </dgm:pt>
    <dgm:pt modelId="{3E5F4285-CCBA-4E9D-9D2D-9655BFC5E8E1}">
      <dgm:prSet phldrT="[Text]" custT="1"/>
      <dgm:spPr/>
      <dgm:t>
        <a:bodyPr/>
        <a:lstStyle/>
        <a:p>
          <a:r>
            <a:rPr lang="en-US" sz="1200" dirty="0">
              <a:latin typeface="+mj-lt"/>
            </a:rPr>
            <a:t>Design Synthesis</a:t>
          </a:r>
        </a:p>
      </dgm:t>
    </dgm:pt>
    <dgm:pt modelId="{BB942738-92A4-4591-8B23-A830E6603E01}" type="parTrans" cxnId="{15BC11D0-2D0C-4B33-81E5-5FB2687E7194}">
      <dgm:prSet/>
      <dgm:spPr/>
      <dgm:t>
        <a:bodyPr/>
        <a:lstStyle/>
        <a:p>
          <a:endParaRPr lang="en-US" sz="1600">
            <a:latin typeface="+mj-lt"/>
          </a:endParaRPr>
        </a:p>
      </dgm:t>
    </dgm:pt>
    <dgm:pt modelId="{024CF009-1799-4CCB-BA2E-F3659C1CC5D7}" type="sibTrans" cxnId="{15BC11D0-2D0C-4B33-81E5-5FB2687E7194}">
      <dgm:prSet/>
      <dgm:spPr/>
      <dgm:t>
        <a:bodyPr/>
        <a:lstStyle/>
        <a:p>
          <a:endParaRPr lang="en-US" sz="1600">
            <a:latin typeface="+mj-lt"/>
          </a:endParaRPr>
        </a:p>
      </dgm:t>
    </dgm:pt>
    <dgm:pt modelId="{69DCE5C9-DBFB-4DDE-9FE9-D6846343E617}">
      <dgm:prSet custT="1"/>
      <dgm:spPr/>
      <dgm:t>
        <a:bodyPr/>
        <a:lstStyle/>
        <a:p>
          <a:r>
            <a:rPr lang="en-US" sz="1400" dirty="0">
              <a:latin typeface="+mj-lt"/>
            </a:rPr>
            <a:t>Manufacturing/ Testing/Safety</a:t>
          </a:r>
        </a:p>
      </dgm:t>
    </dgm:pt>
    <dgm:pt modelId="{C17E11DC-D0DA-4D32-98D6-C12021C9D078}" type="parTrans" cxnId="{B2399E63-78E9-4E49-83C5-F5A9DB0B4D69}">
      <dgm:prSet/>
      <dgm:spPr/>
      <dgm:t>
        <a:bodyPr/>
        <a:lstStyle/>
        <a:p>
          <a:endParaRPr lang="en-US" sz="1600">
            <a:latin typeface="+mj-lt"/>
          </a:endParaRPr>
        </a:p>
      </dgm:t>
    </dgm:pt>
    <dgm:pt modelId="{9FB5F32A-5D90-4971-ADC2-AF7FE63F2204}" type="sibTrans" cxnId="{B2399E63-78E9-4E49-83C5-F5A9DB0B4D69}">
      <dgm:prSet/>
      <dgm:spPr/>
      <dgm:t>
        <a:bodyPr/>
        <a:lstStyle/>
        <a:p>
          <a:endParaRPr lang="en-US" sz="1600">
            <a:latin typeface="+mj-lt"/>
          </a:endParaRPr>
        </a:p>
      </dgm:t>
    </dgm:pt>
    <dgm:pt modelId="{A263DEBE-E31D-41B0-BD49-493872B34890}">
      <dgm:prSet phldrT="[Text]" custT="1"/>
      <dgm:spPr>
        <a:solidFill>
          <a:srgbClr val="99AFE7"/>
        </a:solidFill>
        <a:ln>
          <a:solidFill>
            <a:schemeClr val="bg2"/>
          </a:solidFill>
        </a:ln>
      </dgm:spPr>
      <dgm:t>
        <a:bodyPr/>
        <a:lstStyle/>
        <a:p>
          <a:r>
            <a:rPr lang="en-US" sz="1600" b="1" dirty="0">
              <a:solidFill>
                <a:schemeClr val="bg1"/>
              </a:solidFill>
              <a:effectLst>
                <a:outerShdw blurRad="38100" dist="38100" dir="2700000" algn="tl">
                  <a:srgbClr val="000000">
                    <a:alpha val="43137"/>
                  </a:srgbClr>
                </a:outerShdw>
              </a:effectLst>
              <a:latin typeface="+mj-lt"/>
            </a:rPr>
            <a:t>Conclusions</a:t>
          </a:r>
          <a:endParaRPr lang="en-US" sz="1700" b="1" dirty="0">
            <a:solidFill>
              <a:schemeClr val="bg1"/>
            </a:solidFill>
            <a:effectLst>
              <a:outerShdw blurRad="38100" dist="38100" dir="2700000" algn="tl">
                <a:srgbClr val="000000">
                  <a:alpha val="43137"/>
                </a:srgbClr>
              </a:outerShdw>
            </a:effectLst>
            <a:latin typeface="+mj-lt"/>
          </a:endParaRPr>
        </a:p>
      </dgm:t>
    </dgm:pt>
    <dgm:pt modelId="{EEB23300-B908-4C4B-BEDB-EBCC193166A2}" type="sibTrans" cxnId="{FB33D9E9-3CCA-441A-99F1-4DB2D6FFF6EA}">
      <dgm:prSet/>
      <dgm:spPr/>
      <dgm:t>
        <a:bodyPr/>
        <a:lstStyle/>
        <a:p>
          <a:endParaRPr lang="en-US" sz="1600">
            <a:latin typeface="+mj-lt"/>
          </a:endParaRPr>
        </a:p>
      </dgm:t>
    </dgm:pt>
    <dgm:pt modelId="{F9F7C2E2-2A60-4182-AC79-7947FB5A215E}" type="parTrans" cxnId="{FB33D9E9-3CCA-441A-99F1-4DB2D6FFF6EA}">
      <dgm:prSet/>
      <dgm:spPr/>
      <dgm:t>
        <a:bodyPr/>
        <a:lstStyle/>
        <a:p>
          <a:endParaRPr lang="en-US" sz="1600">
            <a:latin typeface="+mj-lt"/>
          </a:endParaRPr>
        </a:p>
      </dgm:t>
    </dgm:pt>
    <dgm:pt modelId="{C5569E4B-FADA-4384-980A-8F329AACE673}">
      <dgm:prSet custT="1"/>
      <dgm:spPr/>
      <dgm:t>
        <a:bodyPr/>
        <a:lstStyle/>
        <a:p>
          <a:r>
            <a:rPr lang="en-US" sz="1200" dirty="0">
              <a:latin typeface="+mj-lt"/>
            </a:rPr>
            <a:t>Introduction</a:t>
          </a:r>
        </a:p>
      </dgm:t>
    </dgm:pt>
    <dgm:pt modelId="{7A99A389-CA38-4966-86A9-1AAF60B6D6BB}" type="sibTrans" cxnId="{DF845484-9628-4EA6-882D-F38258F7B54E}">
      <dgm:prSet/>
      <dgm:spPr/>
      <dgm:t>
        <a:bodyPr/>
        <a:lstStyle/>
        <a:p>
          <a:endParaRPr lang="en-US" sz="1600">
            <a:latin typeface="+mj-lt"/>
          </a:endParaRPr>
        </a:p>
      </dgm:t>
    </dgm:pt>
    <dgm:pt modelId="{3653D420-8363-43FA-B693-47357519ABF6}" type="parTrans" cxnId="{DF845484-9628-4EA6-882D-F38258F7B54E}">
      <dgm:prSet/>
      <dgm:spPr/>
      <dgm:t>
        <a:bodyPr/>
        <a:lstStyle/>
        <a:p>
          <a:endParaRPr lang="en-US" sz="1600">
            <a:latin typeface="+mj-lt"/>
          </a:endParaRPr>
        </a:p>
      </dgm:t>
    </dgm:pt>
    <dgm:pt modelId="{114E2F2C-965D-4F27-B60A-49838851114C}" type="pres">
      <dgm:prSet presAssocID="{EAE00DD2-E275-4A60-B717-4E2EAA728B93}" presName="Name0" presStyleCnt="0">
        <dgm:presLayoutVars>
          <dgm:dir/>
          <dgm:animLvl val="lvl"/>
          <dgm:resizeHandles val="exact"/>
        </dgm:presLayoutVars>
      </dgm:prSet>
      <dgm:spPr/>
    </dgm:pt>
    <dgm:pt modelId="{9C52F363-2C23-4338-99D9-439BE5768D02}" type="pres">
      <dgm:prSet presAssocID="{C5569E4B-FADA-4384-980A-8F329AACE673}" presName="parTxOnly" presStyleLbl="node1" presStyleIdx="0" presStyleCnt="5">
        <dgm:presLayoutVars>
          <dgm:chMax val="0"/>
          <dgm:chPref val="0"/>
          <dgm:bulletEnabled val="1"/>
        </dgm:presLayoutVars>
      </dgm:prSet>
      <dgm:spPr/>
    </dgm:pt>
    <dgm:pt modelId="{1A10B321-4B88-47B4-9869-14E6392013C8}" type="pres">
      <dgm:prSet presAssocID="{7A99A389-CA38-4966-86A9-1AAF60B6D6BB}" presName="parTxOnlySpace" presStyleCnt="0"/>
      <dgm:spPr/>
    </dgm:pt>
    <dgm:pt modelId="{9BD84720-2479-4C6C-A1BD-1222953262D3}" type="pres">
      <dgm:prSet presAssocID="{DBD9E67F-62CD-4F47-AAEC-756E9F7A1A09}" presName="parTxOnly" presStyleLbl="node1" presStyleIdx="1" presStyleCnt="5" custScaleX="114813">
        <dgm:presLayoutVars>
          <dgm:chMax val="0"/>
          <dgm:chPref val="0"/>
          <dgm:bulletEnabled val="1"/>
        </dgm:presLayoutVars>
      </dgm:prSet>
      <dgm:spPr/>
    </dgm:pt>
    <dgm:pt modelId="{7CDC7767-0D80-4A6E-807D-CAACE90CD6BE}" type="pres">
      <dgm:prSet presAssocID="{F9E89E7D-05FD-4CF3-BB0A-342A15148381}" presName="parTxOnlySpace" presStyleCnt="0"/>
      <dgm:spPr/>
    </dgm:pt>
    <dgm:pt modelId="{E60C91EE-319B-41DD-BE4C-039FA92AF00B}" type="pres">
      <dgm:prSet presAssocID="{3E5F4285-CCBA-4E9D-9D2D-9655BFC5E8E1}" presName="parTxOnly" presStyleLbl="node1" presStyleIdx="2" presStyleCnt="5" custScaleX="112725">
        <dgm:presLayoutVars>
          <dgm:chMax val="0"/>
          <dgm:chPref val="0"/>
          <dgm:bulletEnabled val="1"/>
        </dgm:presLayoutVars>
      </dgm:prSet>
      <dgm:spPr/>
    </dgm:pt>
    <dgm:pt modelId="{50504651-2FB2-4AE6-B639-36534189B384}" type="pres">
      <dgm:prSet presAssocID="{024CF009-1799-4CCB-BA2E-F3659C1CC5D7}" presName="parTxOnlySpace" presStyleCnt="0"/>
      <dgm:spPr/>
    </dgm:pt>
    <dgm:pt modelId="{EA1A9BF5-ACCD-499A-ACBD-31E668BBDFC0}" type="pres">
      <dgm:prSet presAssocID="{69DCE5C9-DBFB-4DDE-9FE9-D6846343E617}" presName="parTxOnly" presStyleLbl="node1" presStyleIdx="3" presStyleCnt="5" custScaleX="137660">
        <dgm:presLayoutVars>
          <dgm:chMax val="0"/>
          <dgm:chPref val="0"/>
          <dgm:bulletEnabled val="1"/>
        </dgm:presLayoutVars>
      </dgm:prSet>
      <dgm:spPr/>
    </dgm:pt>
    <dgm:pt modelId="{4062951D-26A3-425E-A200-5771DE08C632}" type="pres">
      <dgm:prSet presAssocID="{9FB5F32A-5D90-4971-ADC2-AF7FE63F2204}" presName="parTxOnlySpace" presStyleCnt="0"/>
      <dgm:spPr/>
    </dgm:pt>
    <dgm:pt modelId="{B0E112DD-BFB7-436C-8CE1-65EF2A78FB81}" type="pres">
      <dgm:prSet presAssocID="{A263DEBE-E31D-41B0-BD49-493872B34890}" presName="parTxOnly" presStyleLbl="node1" presStyleIdx="4" presStyleCnt="5" custScaleX="154006" custScaleY="136151" custLinFactX="-2223" custLinFactNeighborX="-100000" custLinFactNeighborY="1000">
        <dgm:presLayoutVars>
          <dgm:chMax val="0"/>
          <dgm:chPref val="0"/>
          <dgm:bulletEnabled val="1"/>
        </dgm:presLayoutVars>
      </dgm:prSet>
      <dgm:spPr/>
    </dgm:pt>
  </dgm:ptLst>
  <dgm:cxnLst>
    <dgm:cxn modelId="{3CB63530-0D0C-40D1-A940-B49F890683AC}" type="presOf" srcId="{A263DEBE-E31D-41B0-BD49-493872B34890}" destId="{B0E112DD-BFB7-436C-8CE1-65EF2A78FB81}" srcOrd="0" destOrd="0" presId="urn:microsoft.com/office/officeart/2005/8/layout/chevron1"/>
    <dgm:cxn modelId="{CA9C7A33-E2DF-48E3-9474-ECD3DE690D62}" type="presOf" srcId="{EAE00DD2-E275-4A60-B717-4E2EAA728B93}" destId="{114E2F2C-965D-4F27-B60A-49838851114C}" srcOrd="0" destOrd="0" presId="urn:microsoft.com/office/officeart/2005/8/layout/chevron1"/>
    <dgm:cxn modelId="{E636B135-85DA-49D3-B2BD-EE797A7C98CD}" type="presOf" srcId="{3E5F4285-CCBA-4E9D-9D2D-9655BFC5E8E1}" destId="{E60C91EE-319B-41DD-BE4C-039FA92AF00B}" srcOrd="0" destOrd="0" presId="urn:microsoft.com/office/officeart/2005/8/layout/chevron1"/>
    <dgm:cxn modelId="{B2399E63-78E9-4E49-83C5-F5A9DB0B4D69}" srcId="{EAE00DD2-E275-4A60-B717-4E2EAA728B93}" destId="{69DCE5C9-DBFB-4DDE-9FE9-D6846343E617}" srcOrd="3" destOrd="0" parTransId="{C17E11DC-D0DA-4D32-98D6-C12021C9D078}" sibTransId="{9FB5F32A-5D90-4971-ADC2-AF7FE63F2204}"/>
    <dgm:cxn modelId="{405C9155-BB6C-4B02-86DD-D351CEA44025}" type="presOf" srcId="{69DCE5C9-DBFB-4DDE-9FE9-D6846343E617}" destId="{EA1A9BF5-ACCD-499A-ACBD-31E668BBDFC0}" srcOrd="0" destOrd="0" presId="urn:microsoft.com/office/officeart/2005/8/layout/chevron1"/>
    <dgm:cxn modelId="{DF845484-9628-4EA6-882D-F38258F7B54E}" srcId="{EAE00DD2-E275-4A60-B717-4E2EAA728B93}" destId="{C5569E4B-FADA-4384-980A-8F329AACE673}" srcOrd="0" destOrd="0" parTransId="{3653D420-8363-43FA-B693-47357519ABF6}" sibTransId="{7A99A389-CA38-4966-86A9-1AAF60B6D6BB}"/>
    <dgm:cxn modelId="{335AC2C1-D4FC-487D-A37C-084FA81FFC0C}" type="presOf" srcId="{C5569E4B-FADA-4384-980A-8F329AACE673}" destId="{9C52F363-2C23-4338-99D9-439BE5768D02}" srcOrd="0" destOrd="0" presId="urn:microsoft.com/office/officeart/2005/8/layout/chevron1"/>
    <dgm:cxn modelId="{C8FF84CB-F1CB-467C-9763-D38E73712994}" type="presOf" srcId="{DBD9E67F-62CD-4F47-AAEC-756E9F7A1A09}" destId="{9BD84720-2479-4C6C-A1BD-1222953262D3}" srcOrd="0" destOrd="0" presId="urn:microsoft.com/office/officeart/2005/8/layout/chevron1"/>
    <dgm:cxn modelId="{15BC11D0-2D0C-4B33-81E5-5FB2687E7194}" srcId="{EAE00DD2-E275-4A60-B717-4E2EAA728B93}" destId="{3E5F4285-CCBA-4E9D-9D2D-9655BFC5E8E1}" srcOrd="2" destOrd="0" parTransId="{BB942738-92A4-4591-8B23-A830E6603E01}" sibTransId="{024CF009-1799-4CCB-BA2E-F3659C1CC5D7}"/>
    <dgm:cxn modelId="{FB33D9E9-3CCA-441A-99F1-4DB2D6FFF6EA}" srcId="{EAE00DD2-E275-4A60-B717-4E2EAA728B93}" destId="{A263DEBE-E31D-41B0-BD49-493872B34890}" srcOrd="4" destOrd="0" parTransId="{F9F7C2E2-2A60-4182-AC79-7947FB5A215E}" sibTransId="{EEB23300-B908-4C4B-BEDB-EBCC193166A2}"/>
    <dgm:cxn modelId="{B63A4CFD-CF34-4948-B8C4-CBB784D348D8}" srcId="{EAE00DD2-E275-4A60-B717-4E2EAA728B93}" destId="{DBD9E67F-62CD-4F47-AAEC-756E9F7A1A09}" srcOrd="1" destOrd="0" parTransId="{9B3BD96C-44F2-4A38-832E-0D7B47B58D13}" sibTransId="{F9E89E7D-05FD-4CF3-BB0A-342A15148381}"/>
    <dgm:cxn modelId="{2769465A-BA03-4360-84BE-9C0C1F08FBDD}" type="presParOf" srcId="{114E2F2C-965D-4F27-B60A-49838851114C}" destId="{9C52F363-2C23-4338-99D9-439BE5768D02}" srcOrd="0" destOrd="0" presId="urn:microsoft.com/office/officeart/2005/8/layout/chevron1"/>
    <dgm:cxn modelId="{53BAA57B-73DE-4316-9E9D-67AA0BE13709}" type="presParOf" srcId="{114E2F2C-965D-4F27-B60A-49838851114C}" destId="{1A10B321-4B88-47B4-9869-14E6392013C8}" srcOrd="1" destOrd="0" presId="urn:microsoft.com/office/officeart/2005/8/layout/chevron1"/>
    <dgm:cxn modelId="{1D0A1ADD-F179-4B7F-9A2D-826019F55027}" type="presParOf" srcId="{114E2F2C-965D-4F27-B60A-49838851114C}" destId="{9BD84720-2479-4C6C-A1BD-1222953262D3}" srcOrd="2" destOrd="0" presId="urn:microsoft.com/office/officeart/2005/8/layout/chevron1"/>
    <dgm:cxn modelId="{AE819164-D462-4B40-86B1-167A9C3FB0EB}" type="presParOf" srcId="{114E2F2C-965D-4F27-B60A-49838851114C}" destId="{7CDC7767-0D80-4A6E-807D-CAACE90CD6BE}" srcOrd="3" destOrd="0" presId="urn:microsoft.com/office/officeart/2005/8/layout/chevron1"/>
    <dgm:cxn modelId="{88E72C7E-573A-4C41-8891-A4D693E0182D}" type="presParOf" srcId="{114E2F2C-965D-4F27-B60A-49838851114C}" destId="{E60C91EE-319B-41DD-BE4C-039FA92AF00B}" srcOrd="4" destOrd="0" presId="urn:microsoft.com/office/officeart/2005/8/layout/chevron1"/>
    <dgm:cxn modelId="{023A6B34-F4E4-4F4A-8501-D8DF043ABE93}" type="presParOf" srcId="{114E2F2C-965D-4F27-B60A-49838851114C}" destId="{50504651-2FB2-4AE6-B639-36534189B384}" srcOrd="5" destOrd="0" presId="urn:microsoft.com/office/officeart/2005/8/layout/chevron1"/>
    <dgm:cxn modelId="{9CA6617A-BD8F-4EA9-BC11-115CAD0DC845}" type="presParOf" srcId="{114E2F2C-965D-4F27-B60A-49838851114C}" destId="{EA1A9BF5-ACCD-499A-ACBD-31E668BBDFC0}" srcOrd="6" destOrd="0" presId="urn:microsoft.com/office/officeart/2005/8/layout/chevron1"/>
    <dgm:cxn modelId="{5520CB77-97A7-4BC0-89EB-92B254C0791B}" type="presParOf" srcId="{114E2F2C-965D-4F27-B60A-49838851114C}" destId="{4062951D-26A3-425E-A200-5771DE08C632}" srcOrd="7" destOrd="0" presId="urn:microsoft.com/office/officeart/2005/8/layout/chevron1"/>
    <dgm:cxn modelId="{F9C08CFA-E9BE-4025-AC65-810229A43362}" type="presParOf" srcId="{114E2F2C-965D-4F27-B60A-49838851114C}" destId="{B0E112DD-BFB7-436C-8CE1-65EF2A78FB81}"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E112DD-BFB7-436C-8CE1-65EF2A78FB81}">
      <dsp:nvSpPr>
        <dsp:cNvPr id="0" name=""/>
        <dsp:cNvSpPr/>
      </dsp:nvSpPr>
      <dsp:spPr>
        <a:xfrm>
          <a:off x="0" y="0"/>
          <a:ext cx="2311046" cy="958039"/>
        </a:xfrm>
        <a:prstGeom prst="chevron">
          <a:avLst/>
        </a:prstGeom>
        <a:solidFill>
          <a:srgbClr val="99AFE7"/>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b="1" kern="1200" dirty="0">
              <a:solidFill>
                <a:schemeClr val="bg1"/>
              </a:solidFill>
              <a:effectLst>
                <a:outerShdw blurRad="38100" dist="38100" dir="2700000" algn="tl">
                  <a:srgbClr val="000000">
                    <a:alpha val="43137"/>
                  </a:srgbClr>
                </a:outerShdw>
              </a:effectLst>
              <a:latin typeface="+mj-lt"/>
            </a:rPr>
            <a:t>Introduction</a:t>
          </a:r>
        </a:p>
      </dsp:txBody>
      <dsp:txXfrm>
        <a:off x="479020" y="0"/>
        <a:ext cx="1353007" cy="958039"/>
      </dsp:txXfrm>
    </dsp:sp>
    <dsp:sp modelId="{9C52F363-2C23-4338-99D9-439BE5768D02}">
      <dsp:nvSpPr>
        <dsp:cNvPr id="0" name=""/>
        <dsp:cNvSpPr/>
      </dsp:nvSpPr>
      <dsp:spPr>
        <a:xfrm>
          <a:off x="2139386" y="173578"/>
          <a:ext cx="1724725" cy="610881"/>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Engineering </a:t>
          </a:r>
        </a:p>
        <a:p>
          <a:pPr marL="0" lvl="0" indent="0" algn="ctr" defTabSz="533400">
            <a:lnSpc>
              <a:spcPct val="90000"/>
            </a:lnSpc>
            <a:spcBef>
              <a:spcPct val="0"/>
            </a:spcBef>
            <a:spcAft>
              <a:spcPct val="35000"/>
            </a:spcAft>
            <a:buNone/>
          </a:pPr>
          <a:r>
            <a:rPr lang="en-US" sz="1200" kern="1200" dirty="0">
              <a:latin typeface="+mj-lt"/>
            </a:rPr>
            <a:t>Specifications</a:t>
          </a:r>
        </a:p>
      </dsp:txBody>
      <dsp:txXfrm>
        <a:off x="2444827" y="173578"/>
        <a:ext cx="1113844" cy="610881"/>
      </dsp:txXfrm>
    </dsp:sp>
    <dsp:sp modelId="{9BD84720-2479-4C6C-A1BD-1222953262D3}">
      <dsp:nvSpPr>
        <dsp:cNvPr id="0" name=""/>
        <dsp:cNvSpPr/>
      </dsp:nvSpPr>
      <dsp:spPr>
        <a:xfrm>
          <a:off x="3691639" y="173578"/>
          <a:ext cx="1724725" cy="610881"/>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Design Synthesis</a:t>
          </a:r>
        </a:p>
      </dsp:txBody>
      <dsp:txXfrm>
        <a:off x="3997080" y="173578"/>
        <a:ext cx="1113844" cy="610881"/>
      </dsp:txXfrm>
    </dsp:sp>
    <dsp:sp modelId="{E60C91EE-319B-41DD-BE4C-039FA92AF00B}">
      <dsp:nvSpPr>
        <dsp:cNvPr id="0" name=""/>
        <dsp:cNvSpPr/>
      </dsp:nvSpPr>
      <dsp:spPr>
        <a:xfrm>
          <a:off x="5243893" y="173578"/>
          <a:ext cx="1724725" cy="610881"/>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Manufacturing/Testing/Safety</a:t>
          </a:r>
        </a:p>
      </dsp:txBody>
      <dsp:txXfrm>
        <a:off x="5549334" y="173578"/>
        <a:ext cx="1113844" cy="610881"/>
      </dsp:txXfrm>
    </dsp:sp>
    <dsp:sp modelId="{EA1A9BF5-ACCD-499A-ACBD-31E668BBDFC0}">
      <dsp:nvSpPr>
        <dsp:cNvPr id="0" name=""/>
        <dsp:cNvSpPr/>
      </dsp:nvSpPr>
      <dsp:spPr>
        <a:xfrm>
          <a:off x="6796146" y="173578"/>
          <a:ext cx="1724725" cy="610881"/>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j-lt"/>
            </a:rPr>
            <a:t>Conclusions</a:t>
          </a:r>
        </a:p>
      </dsp:txBody>
      <dsp:txXfrm>
        <a:off x="7101587" y="173578"/>
        <a:ext cx="1113844" cy="6108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E112DD-BFB7-436C-8CE1-65EF2A78FB81}">
      <dsp:nvSpPr>
        <dsp:cNvPr id="0" name=""/>
        <dsp:cNvSpPr/>
      </dsp:nvSpPr>
      <dsp:spPr>
        <a:xfrm>
          <a:off x="0" y="0"/>
          <a:ext cx="2311046" cy="958039"/>
        </a:xfrm>
        <a:prstGeom prst="chevron">
          <a:avLst/>
        </a:prstGeom>
        <a:solidFill>
          <a:srgbClr val="99AFE7"/>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b="1" kern="1200" dirty="0">
              <a:solidFill>
                <a:schemeClr val="bg1"/>
              </a:solidFill>
              <a:effectLst>
                <a:outerShdw blurRad="38100" dist="38100" dir="2700000" algn="tl">
                  <a:srgbClr val="000000">
                    <a:alpha val="43137"/>
                  </a:srgbClr>
                </a:outerShdw>
              </a:effectLst>
              <a:latin typeface="+mj-lt"/>
            </a:rPr>
            <a:t>Introduction</a:t>
          </a:r>
        </a:p>
      </dsp:txBody>
      <dsp:txXfrm>
        <a:off x="479020" y="0"/>
        <a:ext cx="1353007" cy="958039"/>
      </dsp:txXfrm>
    </dsp:sp>
    <dsp:sp modelId="{9C52F363-2C23-4338-99D9-439BE5768D02}">
      <dsp:nvSpPr>
        <dsp:cNvPr id="0" name=""/>
        <dsp:cNvSpPr/>
      </dsp:nvSpPr>
      <dsp:spPr>
        <a:xfrm>
          <a:off x="2139386" y="173578"/>
          <a:ext cx="1724725" cy="610881"/>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Engineering </a:t>
          </a:r>
        </a:p>
        <a:p>
          <a:pPr marL="0" lvl="0" indent="0" algn="ctr" defTabSz="533400">
            <a:lnSpc>
              <a:spcPct val="90000"/>
            </a:lnSpc>
            <a:spcBef>
              <a:spcPct val="0"/>
            </a:spcBef>
            <a:spcAft>
              <a:spcPct val="35000"/>
            </a:spcAft>
            <a:buNone/>
          </a:pPr>
          <a:r>
            <a:rPr lang="en-US" sz="1200" kern="1200" dirty="0">
              <a:latin typeface="+mj-lt"/>
            </a:rPr>
            <a:t>Specifications</a:t>
          </a:r>
        </a:p>
      </dsp:txBody>
      <dsp:txXfrm>
        <a:off x="2444827" y="173578"/>
        <a:ext cx="1113844" cy="610881"/>
      </dsp:txXfrm>
    </dsp:sp>
    <dsp:sp modelId="{9BD84720-2479-4C6C-A1BD-1222953262D3}">
      <dsp:nvSpPr>
        <dsp:cNvPr id="0" name=""/>
        <dsp:cNvSpPr/>
      </dsp:nvSpPr>
      <dsp:spPr>
        <a:xfrm>
          <a:off x="3691639" y="173578"/>
          <a:ext cx="1724725" cy="610881"/>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Design Synthesis</a:t>
          </a:r>
        </a:p>
      </dsp:txBody>
      <dsp:txXfrm>
        <a:off x="3997080" y="173578"/>
        <a:ext cx="1113844" cy="610881"/>
      </dsp:txXfrm>
    </dsp:sp>
    <dsp:sp modelId="{E60C91EE-319B-41DD-BE4C-039FA92AF00B}">
      <dsp:nvSpPr>
        <dsp:cNvPr id="0" name=""/>
        <dsp:cNvSpPr/>
      </dsp:nvSpPr>
      <dsp:spPr>
        <a:xfrm>
          <a:off x="5243893" y="173578"/>
          <a:ext cx="1724725" cy="610881"/>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Manufacturing/Testing/Safety</a:t>
          </a:r>
        </a:p>
      </dsp:txBody>
      <dsp:txXfrm>
        <a:off x="5549334" y="173578"/>
        <a:ext cx="1113844" cy="610881"/>
      </dsp:txXfrm>
    </dsp:sp>
    <dsp:sp modelId="{EA1A9BF5-ACCD-499A-ACBD-31E668BBDFC0}">
      <dsp:nvSpPr>
        <dsp:cNvPr id="0" name=""/>
        <dsp:cNvSpPr/>
      </dsp:nvSpPr>
      <dsp:spPr>
        <a:xfrm>
          <a:off x="6796146" y="173578"/>
          <a:ext cx="1724725" cy="610881"/>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j-lt"/>
            </a:rPr>
            <a:t>Conclusions</a:t>
          </a:r>
        </a:p>
      </dsp:txBody>
      <dsp:txXfrm>
        <a:off x="7101587" y="173578"/>
        <a:ext cx="1113844" cy="6108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E112DD-BFB7-436C-8CE1-65EF2A78FB81}">
      <dsp:nvSpPr>
        <dsp:cNvPr id="0" name=""/>
        <dsp:cNvSpPr/>
      </dsp:nvSpPr>
      <dsp:spPr>
        <a:xfrm>
          <a:off x="0" y="0"/>
          <a:ext cx="2311046" cy="958039"/>
        </a:xfrm>
        <a:prstGeom prst="chevron">
          <a:avLst/>
        </a:prstGeom>
        <a:solidFill>
          <a:srgbClr val="99AFE7"/>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b="1" kern="1200" dirty="0">
              <a:solidFill>
                <a:schemeClr val="bg1"/>
              </a:solidFill>
              <a:effectLst>
                <a:outerShdw blurRad="38100" dist="38100" dir="2700000" algn="tl">
                  <a:srgbClr val="000000">
                    <a:alpha val="43137"/>
                  </a:srgbClr>
                </a:outerShdw>
              </a:effectLst>
              <a:latin typeface="+mj-lt"/>
            </a:rPr>
            <a:t>Introduction</a:t>
          </a:r>
        </a:p>
      </dsp:txBody>
      <dsp:txXfrm>
        <a:off x="479020" y="0"/>
        <a:ext cx="1353007" cy="958039"/>
      </dsp:txXfrm>
    </dsp:sp>
    <dsp:sp modelId="{9C52F363-2C23-4338-99D9-439BE5768D02}">
      <dsp:nvSpPr>
        <dsp:cNvPr id="0" name=""/>
        <dsp:cNvSpPr/>
      </dsp:nvSpPr>
      <dsp:spPr>
        <a:xfrm>
          <a:off x="2139386" y="173578"/>
          <a:ext cx="1724725" cy="610881"/>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Engineering </a:t>
          </a:r>
        </a:p>
        <a:p>
          <a:pPr marL="0" lvl="0" indent="0" algn="ctr" defTabSz="533400">
            <a:lnSpc>
              <a:spcPct val="90000"/>
            </a:lnSpc>
            <a:spcBef>
              <a:spcPct val="0"/>
            </a:spcBef>
            <a:spcAft>
              <a:spcPct val="35000"/>
            </a:spcAft>
            <a:buNone/>
          </a:pPr>
          <a:r>
            <a:rPr lang="en-US" sz="1200" kern="1200" dirty="0">
              <a:latin typeface="+mj-lt"/>
            </a:rPr>
            <a:t>Specifications</a:t>
          </a:r>
        </a:p>
      </dsp:txBody>
      <dsp:txXfrm>
        <a:off x="2444827" y="173578"/>
        <a:ext cx="1113844" cy="610881"/>
      </dsp:txXfrm>
    </dsp:sp>
    <dsp:sp modelId="{9BD84720-2479-4C6C-A1BD-1222953262D3}">
      <dsp:nvSpPr>
        <dsp:cNvPr id="0" name=""/>
        <dsp:cNvSpPr/>
      </dsp:nvSpPr>
      <dsp:spPr>
        <a:xfrm>
          <a:off x="3691639" y="173578"/>
          <a:ext cx="1724725" cy="610881"/>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Design Synthesis</a:t>
          </a:r>
        </a:p>
      </dsp:txBody>
      <dsp:txXfrm>
        <a:off x="3997080" y="173578"/>
        <a:ext cx="1113844" cy="610881"/>
      </dsp:txXfrm>
    </dsp:sp>
    <dsp:sp modelId="{E60C91EE-319B-41DD-BE4C-039FA92AF00B}">
      <dsp:nvSpPr>
        <dsp:cNvPr id="0" name=""/>
        <dsp:cNvSpPr/>
      </dsp:nvSpPr>
      <dsp:spPr>
        <a:xfrm>
          <a:off x="5243893" y="173578"/>
          <a:ext cx="1724725" cy="610881"/>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Manufacturing/Testing/Safety</a:t>
          </a:r>
        </a:p>
      </dsp:txBody>
      <dsp:txXfrm>
        <a:off x="5549334" y="173578"/>
        <a:ext cx="1113844" cy="610881"/>
      </dsp:txXfrm>
    </dsp:sp>
    <dsp:sp modelId="{EA1A9BF5-ACCD-499A-ACBD-31E668BBDFC0}">
      <dsp:nvSpPr>
        <dsp:cNvPr id="0" name=""/>
        <dsp:cNvSpPr/>
      </dsp:nvSpPr>
      <dsp:spPr>
        <a:xfrm>
          <a:off x="6796146" y="173578"/>
          <a:ext cx="1724725" cy="610881"/>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j-lt"/>
            </a:rPr>
            <a:t>Conclusions</a:t>
          </a:r>
        </a:p>
      </dsp:txBody>
      <dsp:txXfrm>
        <a:off x="7101587" y="173578"/>
        <a:ext cx="1113844" cy="6108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C9E321-51E7-4236-A6F2-E323C4BFAE04}">
      <dsp:nvSpPr>
        <dsp:cNvPr id="0" name=""/>
        <dsp:cNvSpPr/>
      </dsp:nvSpPr>
      <dsp:spPr>
        <a:xfrm rot="5400000">
          <a:off x="607710" y="875960"/>
          <a:ext cx="775031" cy="882346"/>
        </a:xfrm>
        <a:prstGeom prst="bentUpArrow">
          <a:avLst>
            <a:gd name="adj1" fmla="val 32840"/>
            <a:gd name="adj2" fmla="val 25000"/>
            <a:gd name="adj3" fmla="val 35780"/>
          </a:avLst>
        </a:prstGeom>
        <a:solidFill>
          <a:schemeClr val="accent5">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829ECF4-142D-49AB-A180-DCF2CC55DC6D}">
      <dsp:nvSpPr>
        <dsp:cNvPr id="0" name=""/>
        <dsp:cNvSpPr/>
      </dsp:nvSpPr>
      <dsp:spPr>
        <a:xfrm>
          <a:off x="402374" y="16822"/>
          <a:ext cx="1304697" cy="913245"/>
        </a:xfrm>
        <a:prstGeom prst="roundRect">
          <a:avLst>
            <a:gd name="adj" fmla="val 16670"/>
          </a:avLst>
        </a:prstGeom>
        <a:solidFill>
          <a:schemeClr val="accent5">
            <a:hueOff val="0"/>
            <a:satOff val="0"/>
            <a:lumOff val="0"/>
            <a:alphaOff val="0"/>
          </a:schemeClr>
        </a:solidFill>
        <a:ln w="38100" cap="flat" cmpd="sng" algn="ctr">
          <a:solidFill>
            <a:schemeClr val="accent4">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Subject</a:t>
          </a:r>
        </a:p>
      </dsp:txBody>
      <dsp:txXfrm>
        <a:off x="446963" y="61411"/>
        <a:ext cx="1215519" cy="824067"/>
      </dsp:txXfrm>
    </dsp:sp>
    <dsp:sp modelId="{9A5BADBF-0C10-446E-8E70-F5747D4090EB}">
      <dsp:nvSpPr>
        <dsp:cNvPr id="0" name=""/>
        <dsp:cNvSpPr/>
      </dsp:nvSpPr>
      <dsp:spPr>
        <a:xfrm>
          <a:off x="2396364" y="59138"/>
          <a:ext cx="2926749" cy="738125"/>
        </a:xfrm>
        <a:prstGeom prst="rect">
          <a:avLst/>
        </a:prstGeom>
        <a:noFill/>
        <a:ln>
          <a:noFill/>
        </a:ln>
        <a:effectLst/>
      </dsp:spPr>
      <dsp:style>
        <a:lnRef idx="0">
          <a:scrgbClr r="0" g="0" b="0"/>
        </a:lnRef>
        <a:fillRef idx="0">
          <a:scrgbClr r="0" g="0" b="0"/>
        </a:fillRef>
        <a:effectRef idx="0">
          <a:scrgbClr r="0" g="0" b="0"/>
        </a:effectRef>
        <a:fontRef idx="minor"/>
      </dsp:style>
    </dsp:sp>
    <dsp:sp modelId="{80476D87-CF34-408C-A416-556E872B57F0}">
      <dsp:nvSpPr>
        <dsp:cNvPr id="0" name=""/>
        <dsp:cNvSpPr/>
      </dsp:nvSpPr>
      <dsp:spPr>
        <a:xfrm rot="5400000">
          <a:off x="1725757" y="1878764"/>
          <a:ext cx="775031" cy="882346"/>
        </a:xfrm>
        <a:prstGeom prst="bentUpArrow">
          <a:avLst>
            <a:gd name="adj1" fmla="val 32840"/>
            <a:gd name="adj2" fmla="val 25000"/>
            <a:gd name="adj3" fmla="val 35780"/>
          </a:avLst>
        </a:prstGeom>
        <a:solidFill>
          <a:srgbClr val="BCBF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FF59247-71B4-4D3A-AEF9-31C44ECADFF5}">
      <dsp:nvSpPr>
        <dsp:cNvPr id="0" name=""/>
        <dsp:cNvSpPr/>
      </dsp:nvSpPr>
      <dsp:spPr>
        <a:xfrm>
          <a:off x="1520423" y="1019629"/>
          <a:ext cx="1304697" cy="913245"/>
        </a:xfrm>
        <a:prstGeom prst="roundRect">
          <a:avLst>
            <a:gd name="adj" fmla="val 16670"/>
          </a:avLst>
        </a:prstGeom>
        <a:solidFill>
          <a:schemeClr val="accent5">
            <a:hueOff val="0"/>
            <a:satOff val="0"/>
            <a:lumOff val="0"/>
            <a:alphaOff val="0"/>
          </a:schemeClr>
        </a:solidFill>
        <a:ln w="38100" cap="flat" cmpd="sng" algn="ctr">
          <a:solidFill>
            <a:schemeClr val="accent4">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Function</a:t>
          </a:r>
        </a:p>
      </dsp:txBody>
      <dsp:txXfrm>
        <a:off x="1565012" y="1064218"/>
        <a:ext cx="1215519" cy="824067"/>
      </dsp:txXfrm>
    </dsp:sp>
    <dsp:sp modelId="{1C85861C-61B5-43E1-B22C-9591551D1CD3}">
      <dsp:nvSpPr>
        <dsp:cNvPr id="0" name=""/>
        <dsp:cNvSpPr/>
      </dsp:nvSpPr>
      <dsp:spPr>
        <a:xfrm>
          <a:off x="2769358" y="1142640"/>
          <a:ext cx="1988920" cy="738125"/>
        </a:xfrm>
        <a:prstGeom prst="rect">
          <a:avLst/>
        </a:prstGeom>
        <a:noFill/>
        <a:ln>
          <a:noFill/>
        </a:ln>
        <a:effectLst/>
      </dsp:spPr>
      <dsp:style>
        <a:lnRef idx="0">
          <a:scrgbClr r="0" g="0" b="0"/>
        </a:lnRef>
        <a:fillRef idx="0">
          <a:scrgbClr r="0" g="0" b="0"/>
        </a:fillRef>
        <a:effectRef idx="0">
          <a:scrgbClr r="0" g="0" b="0"/>
        </a:effectRef>
        <a:fontRef idx="minor"/>
      </dsp:style>
    </dsp:sp>
    <dsp:sp modelId="{4B34016C-5370-40C4-B097-CE93CA0B58BC}">
      <dsp:nvSpPr>
        <dsp:cNvPr id="0" name=""/>
        <dsp:cNvSpPr/>
      </dsp:nvSpPr>
      <dsp:spPr>
        <a:xfrm>
          <a:off x="2626755" y="2039615"/>
          <a:ext cx="1405537" cy="1002186"/>
        </a:xfrm>
        <a:prstGeom prst="roundRect">
          <a:avLst>
            <a:gd name="adj" fmla="val 1667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latin typeface="+mj-lt"/>
            </a:rPr>
            <a:t>Engineering Specs.</a:t>
          </a:r>
        </a:p>
      </dsp:txBody>
      <dsp:txXfrm>
        <a:off x="2675686" y="2088546"/>
        <a:ext cx="1307675" cy="9043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90ADD0-F0A7-4247-A496-5EF49F6C5B53}">
      <dsp:nvSpPr>
        <dsp:cNvPr id="0" name=""/>
        <dsp:cNvSpPr/>
      </dsp:nvSpPr>
      <dsp:spPr>
        <a:xfrm>
          <a:off x="1720" y="0"/>
          <a:ext cx="1760352" cy="973776"/>
        </a:xfrm>
        <a:prstGeom prst="roundRect">
          <a:avLst>
            <a:gd name="adj" fmla="val 10000"/>
          </a:avLst>
        </a:prstGeom>
        <a:solidFill>
          <a:schemeClr val="accent5">
            <a:hueOff val="0"/>
            <a:satOff val="0"/>
            <a:lumOff val="0"/>
            <a:alphaOff val="0"/>
          </a:schemeClr>
        </a:solidFill>
        <a:ln w="38100" cap="flat" cmpd="sng" algn="ctr">
          <a:solidFill>
            <a:schemeClr val="accent4">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Traffic Drone Design</a:t>
          </a:r>
        </a:p>
      </dsp:txBody>
      <dsp:txXfrm>
        <a:off x="30241" y="28521"/>
        <a:ext cx="1703310" cy="91673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90ADD0-F0A7-4247-A496-5EF49F6C5B53}">
      <dsp:nvSpPr>
        <dsp:cNvPr id="0" name=""/>
        <dsp:cNvSpPr/>
      </dsp:nvSpPr>
      <dsp:spPr>
        <a:xfrm>
          <a:off x="2212" y="0"/>
          <a:ext cx="2265975" cy="973776"/>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Drone Selection</a:t>
          </a:r>
        </a:p>
      </dsp:txBody>
      <dsp:txXfrm>
        <a:off x="30733" y="28521"/>
        <a:ext cx="2208933" cy="91673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E112DD-BFB7-436C-8CE1-65EF2A78FB81}">
      <dsp:nvSpPr>
        <dsp:cNvPr id="0" name=""/>
        <dsp:cNvSpPr/>
      </dsp:nvSpPr>
      <dsp:spPr>
        <a:xfrm>
          <a:off x="0" y="0"/>
          <a:ext cx="2311046" cy="958039"/>
        </a:xfrm>
        <a:prstGeom prst="chevron">
          <a:avLst/>
        </a:prstGeom>
        <a:solidFill>
          <a:srgbClr val="99AFE7"/>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b="1" kern="1200" dirty="0">
              <a:solidFill>
                <a:schemeClr val="bg1"/>
              </a:solidFill>
              <a:effectLst>
                <a:outerShdw blurRad="38100" dist="38100" dir="2700000" algn="tl">
                  <a:srgbClr val="000000">
                    <a:alpha val="43137"/>
                  </a:srgbClr>
                </a:outerShdw>
              </a:effectLst>
              <a:latin typeface="+mj-lt"/>
            </a:rPr>
            <a:t>Introduction</a:t>
          </a:r>
        </a:p>
      </dsp:txBody>
      <dsp:txXfrm>
        <a:off x="479020" y="0"/>
        <a:ext cx="1353007" cy="958039"/>
      </dsp:txXfrm>
    </dsp:sp>
    <dsp:sp modelId="{9C52F363-2C23-4338-99D9-439BE5768D02}">
      <dsp:nvSpPr>
        <dsp:cNvPr id="0" name=""/>
        <dsp:cNvSpPr/>
      </dsp:nvSpPr>
      <dsp:spPr>
        <a:xfrm>
          <a:off x="2139386" y="173578"/>
          <a:ext cx="1724725" cy="610881"/>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Engineering </a:t>
          </a:r>
        </a:p>
        <a:p>
          <a:pPr marL="0" lvl="0" indent="0" algn="ctr" defTabSz="533400">
            <a:lnSpc>
              <a:spcPct val="90000"/>
            </a:lnSpc>
            <a:spcBef>
              <a:spcPct val="0"/>
            </a:spcBef>
            <a:spcAft>
              <a:spcPct val="35000"/>
            </a:spcAft>
            <a:buNone/>
          </a:pPr>
          <a:r>
            <a:rPr lang="en-US" sz="1200" kern="1200" dirty="0">
              <a:latin typeface="+mj-lt"/>
            </a:rPr>
            <a:t>Specifications</a:t>
          </a:r>
        </a:p>
      </dsp:txBody>
      <dsp:txXfrm>
        <a:off x="2444827" y="173578"/>
        <a:ext cx="1113844" cy="610881"/>
      </dsp:txXfrm>
    </dsp:sp>
    <dsp:sp modelId="{9BD84720-2479-4C6C-A1BD-1222953262D3}">
      <dsp:nvSpPr>
        <dsp:cNvPr id="0" name=""/>
        <dsp:cNvSpPr/>
      </dsp:nvSpPr>
      <dsp:spPr>
        <a:xfrm>
          <a:off x="3691639" y="173578"/>
          <a:ext cx="1724725" cy="610881"/>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Design Synthesis</a:t>
          </a:r>
        </a:p>
      </dsp:txBody>
      <dsp:txXfrm>
        <a:off x="3997080" y="173578"/>
        <a:ext cx="1113844" cy="610881"/>
      </dsp:txXfrm>
    </dsp:sp>
    <dsp:sp modelId="{E60C91EE-319B-41DD-BE4C-039FA92AF00B}">
      <dsp:nvSpPr>
        <dsp:cNvPr id="0" name=""/>
        <dsp:cNvSpPr/>
      </dsp:nvSpPr>
      <dsp:spPr>
        <a:xfrm>
          <a:off x="5243893" y="173578"/>
          <a:ext cx="1724725" cy="610881"/>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Manufacturing/Testing/Safety</a:t>
          </a:r>
        </a:p>
      </dsp:txBody>
      <dsp:txXfrm>
        <a:off x="5549334" y="173578"/>
        <a:ext cx="1113844" cy="610881"/>
      </dsp:txXfrm>
    </dsp:sp>
    <dsp:sp modelId="{EA1A9BF5-ACCD-499A-ACBD-31E668BBDFC0}">
      <dsp:nvSpPr>
        <dsp:cNvPr id="0" name=""/>
        <dsp:cNvSpPr/>
      </dsp:nvSpPr>
      <dsp:spPr>
        <a:xfrm>
          <a:off x="6796146" y="173578"/>
          <a:ext cx="1724725" cy="610881"/>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j-lt"/>
            </a:rPr>
            <a:t>Conclusions</a:t>
          </a:r>
        </a:p>
      </dsp:txBody>
      <dsp:txXfrm>
        <a:off x="7101587" y="173578"/>
        <a:ext cx="1113844" cy="61088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90ADD0-F0A7-4247-A496-5EF49F6C5B53}">
      <dsp:nvSpPr>
        <dsp:cNvPr id="0" name=""/>
        <dsp:cNvSpPr/>
      </dsp:nvSpPr>
      <dsp:spPr>
        <a:xfrm>
          <a:off x="0" y="0"/>
          <a:ext cx="2121542" cy="973776"/>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Testing/Safety/Manufacturing Procedures</a:t>
          </a:r>
        </a:p>
      </dsp:txBody>
      <dsp:txXfrm>
        <a:off x="28521" y="28521"/>
        <a:ext cx="2064500" cy="91673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E112DD-BFB7-436C-8CE1-65EF2A78FB81}">
      <dsp:nvSpPr>
        <dsp:cNvPr id="0" name=""/>
        <dsp:cNvSpPr/>
      </dsp:nvSpPr>
      <dsp:spPr>
        <a:xfrm>
          <a:off x="0" y="0"/>
          <a:ext cx="2311046" cy="958039"/>
        </a:xfrm>
        <a:prstGeom prst="chevron">
          <a:avLst/>
        </a:prstGeom>
        <a:solidFill>
          <a:srgbClr val="99AFE7"/>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b="1" kern="1200" dirty="0">
              <a:solidFill>
                <a:schemeClr val="bg1"/>
              </a:solidFill>
              <a:effectLst>
                <a:outerShdw blurRad="38100" dist="38100" dir="2700000" algn="tl">
                  <a:srgbClr val="000000">
                    <a:alpha val="43137"/>
                  </a:srgbClr>
                </a:outerShdw>
              </a:effectLst>
              <a:latin typeface="+mj-lt"/>
            </a:rPr>
            <a:t>Introduction</a:t>
          </a:r>
        </a:p>
      </dsp:txBody>
      <dsp:txXfrm>
        <a:off x="479020" y="0"/>
        <a:ext cx="1353007" cy="958039"/>
      </dsp:txXfrm>
    </dsp:sp>
    <dsp:sp modelId="{9C52F363-2C23-4338-99D9-439BE5768D02}">
      <dsp:nvSpPr>
        <dsp:cNvPr id="0" name=""/>
        <dsp:cNvSpPr/>
      </dsp:nvSpPr>
      <dsp:spPr>
        <a:xfrm>
          <a:off x="2139386" y="173578"/>
          <a:ext cx="1724725" cy="610881"/>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Engineering </a:t>
          </a:r>
        </a:p>
        <a:p>
          <a:pPr marL="0" lvl="0" indent="0" algn="ctr" defTabSz="533400">
            <a:lnSpc>
              <a:spcPct val="90000"/>
            </a:lnSpc>
            <a:spcBef>
              <a:spcPct val="0"/>
            </a:spcBef>
            <a:spcAft>
              <a:spcPct val="35000"/>
            </a:spcAft>
            <a:buNone/>
          </a:pPr>
          <a:r>
            <a:rPr lang="en-US" sz="1200" kern="1200" dirty="0">
              <a:latin typeface="+mj-lt"/>
            </a:rPr>
            <a:t>Specifications</a:t>
          </a:r>
        </a:p>
      </dsp:txBody>
      <dsp:txXfrm>
        <a:off x="2444827" y="173578"/>
        <a:ext cx="1113844" cy="610881"/>
      </dsp:txXfrm>
    </dsp:sp>
    <dsp:sp modelId="{9BD84720-2479-4C6C-A1BD-1222953262D3}">
      <dsp:nvSpPr>
        <dsp:cNvPr id="0" name=""/>
        <dsp:cNvSpPr/>
      </dsp:nvSpPr>
      <dsp:spPr>
        <a:xfrm>
          <a:off x="3691639" y="173578"/>
          <a:ext cx="1724725" cy="610881"/>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Design Synthesis</a:t>
          </a:r>
        </a:p>
      </dsp:txBody>
      <dsp:txXfrm>
        <a:off x="3997080" y="173578"/>
        <a:ext cx="1113844" cy="610881"/>
      </dsp:txXfrm>
    </dsp:sp>
    <dsp:sp modelId="{E60C91EE-319B-41DD-BE4C-039FA92AF00B}">
      <dsp:nvSpPr>
        <dsp:cNvPr id="0" name=""/>
        <dsp:cNvSpPr/>
      </dsp:nvSpPr>
      <dsp:spPr>
        <a:xfrm>
          <a:off x="5243893" y="173578"/>
          <a:ext cx="1724725" cy="610881"/>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Manufacturing/Testing/Safety</a:t>
          </a:r>
        </a:p>
      </dsp:txBody>
      <dsp:txXfrm>
        <a:off x="5549334" y="173578"/>
        <a:ext cx="1113844" cy="610881"/>
      </dsp:txXfrm>
    </dsp:sp>
    <dsp:sp modelId="{EA1A9BF5-ACCD-499A-ACBD-31E668BBDFC0}">
      <dsp:nvSpPr>
        <dsp:cNvPr id="0" name=""/>
        <dsp:cNvSpPr/>
      </dsp:nvSpPr>
      <dsp:spPr>
        <a:xfrm>
          <a:off x="6796146" y="173578"/>
          <a:ext cx="1724725" cy="610881"/>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j-lt"/>
            </a:rPr>
            <a:t>Conclusions</a:t>
          </a:r>
        </a:p>
      </dsp:txBody>
      <dsp:txXfrm>
        <a:off x="7101587" y="173578"/>
        <a:ext cx="1113844" cy="61088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E112DD-BFB7-436C-8CE1-65EF2A78FB81}">
      <dsp:nvSpPr>
        <dsp:cNvPr id="0" name=""/>
        <dsp:cNvSpPr/>
      </dsp:nvSpPr>
      <dsp:spPr>
        <a:xfrm>
          <a:off x="0" y="0"/>
          <a:ext cx="2311046" cy="958039"/>
        </a:xfrm>
        <a:prstGeom prst="chevron">
          <a:avLst/>
        </a:prstGeom>
        <a:solidFill>
          <a:srgbClr val="99AFE7"/>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b="1" kern="1200" dirty="0">
              <a:solidFill>
                <a:schemeClr val="bg1"/>
              </a:solidFill>
              <a:effectLst>
                <a:outerShdw blurRad="38100" dist="38100" dir="2700000" algn="tl">
                  <a:srgbClr val="000000">
                    <a:alpha val="43137"/>
                  </a:srgbClr>
                </a:outerShdw>
              </a:effectLst>
              <a:latin typeface="+mj-lt"/>
            </a:rPr>
            <a:t>Introduction</a:t>
          </a:r>
        </a:p>
      </dsp:txBody>
      <dsp:txXfrm>
        <a:off x="479020" y="0"/>
        <a:ext cx="1353007" cy="958039"/>
      </dsp:txXfrm>
    </dsp:sp>
    <dsp:sp modelId="{9C52F363-2C23-4338-99D9-439BE5768D02}">
      <dsp:nvSpPr>
        <dsp:cNvPr id="0" name=""/>
        <dsp:cNvSpPr/>
      </dsp:nvSpPr>
      <dsp:spPr>
        <a:xfrm>
          <a:off x="2139386" y="173578"/>
          <a:ext cx="1724725" cy="610881"/>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Engineering </a:t>
          </a:r>
        </a:p>
        <a:p>
          <a:pPr marL="0" lvl="0" indent="0" algn="ctr" defTabSz="533400">
            <a:lnSpc>
              <a:spcPct val="90000"/>
            </a:lnSpc>
            <a:spcBef>
              <a:spcPct val="0"/>
            </a:spcBef>
            <a:spcAft>
              <a:spcPct val="35000"/>
            </a:spcAft>
            <a:buNone/>
          </a:pPr>
          <a:r>
            <a:rPr lang="en-US" sz="1200" kern="1200" dirty="0">
              <a:latin typeface="+mj-lt"/>
            </a:rPr>
            <a:t>Specifications</a:t>
          </a:r>
        </a:p>
      </dsp:txBody>
      <dsp:txXfrm>
        <a:off x="2444827" y="173578"/>
        <a:ext cx="1113844" cy="610881"/>
      </dsp:txXfrm>
    </dsp:sp>
    <dsp:sp modelId="{9BD84720-2479-4C6C-A1BD-1222953262D3}">
      <dsp:nvSpPr>
        <dsp:cNvPr id="0" name=""/>
        <dsp:cNvSpPr/>
      </dsp:nvSpPr>
      <dsp:spPr>
        <a:xfrm>
          <a:off x="3691639" y="173578"/>
          <a:ext cx="1724725" cy="610881"/>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Design Synthesis</a:t>
          </a:r>
        </a:p>
      </dsp:txBody>
      <dsp:txXfrm>
        <a:off x="3997080" y="173578"/>
        <a:ext cx="1113844" cy="610881"/>
      </dsp:txXfrm>
    </dsp:sp>
    <dsp:sp modelId="{E60C91EE-319B-41DD-BE4C-039FA92AF00B}">
      <dsp:nvSpPr>
        <dsp:cNvPr id="0" name=""/>
        <dsp:cNvSpPr/>
      </dsp:nvSpPr>
      <dsp:spPr>
        <a:xfrm>
          <a:off x="5243893" y="173578"/>
          <a:ext cx="1724725" cy="610881"/>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Manufacturing/Testing/Safety</a:t>
          </a:r>
        </a:p>
      </dsp:txBody>
      <dsp:txXfrm>
        <a:off x="5549334" y="173578"/>
        <a:ext cx="1113844" cy="610881"/>
      </dsp:txXfrm>
    </dsp:sp>
    <dsp:sp modelId="{EA1A9BF5-ACCD-499A-ACBD-31E668BBDFC0}">
      <dsp:nvSpPr>
        <dsp:cNvPr id="0" name=""/>
        <dsp:cNvSpPr/>
      </dsp:nvSpPr>
      <dsp:spPr>
        <a:xfrm>
          <a:off x="6796146" y="173578"/>
          <a:ext cx="1724725" cy="610881"/>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j-lt"/>
            </a:rPr>
            <a:t>Conclusions</a:t>
          </a:r>
        </a:p>
      </dsp:txBody>
      <dsp:txXfrm>
        <a:off x="7101587" y="173578"/>
        <a:ext cx="1113844" cy="61088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DACC5A-62FA-4990-8B82-4FF49C8C11DC}">
      <dsp:nvSpPr>
        <dsp:cNvPr id="0" name=""/>
        <dsp:cNvSpPr/>
      </dsp:nvSpPr>
      <dsp:spPr>
        <a:xfrm>
          <a:off x="508000" y="1015999"/>
          <a:ext cx="3048000" cy="3048000"/>
        </a:xfrm>
        <a:prstGeom prst="ellipse">
          <a:avLst/>
        </a:prstGeom>
        <a:solidFill>
          <a:schemeClr val="accent4">
            <a:hueOff val="3472835"/>
            <a:satOff val="-37834"/>
            <a:lumOff val="-5274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B37447-78EB-415A-A78C-D34E2F34AE95}">
      <dsp:nvSpPr>
        <dsp:cNvPr id="0" name=""/>
        <dsp:cNvSpPr/>
      </dsp:nvSpPr>
      <dsp:spPr>
        <a:xfrm>
          <a:off x="846910" y="1354910"/>
          <a:ext cx="2370179" cy="2370179"/>
        </a:xfrm>
        <a:prstGeom prst="ellipse">
          <a:avLst/>
        </a:prstGeom>
        <a:solidFill>
          <a:schemeClr val="accent4">
            <a:hueOff val="1736418"/>
            <a:satOff val="-18917"/>
            <a:lumOff val="-26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C49A10E-056B-4AF0-B2C0-60AF72B051F0}">
      <dsp:nvSpPr>
        <dsp:cNvPr id="0" name=""/>
        <dsp:cNvSpPr/>
      </dsp:nvSpPr>
      <dsp:spPr>
        <a:xfrm>
          <a:off x="1225279" y="1733279"/>
          <a:ext cx="1613440" cy="1613440"/>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26D905-8485-4141-B3BC-B496DC8B7D53}">
      <dsp:nvSpPr>
        <dsp:cNvPr id="0" name=""/>
        <dsp:cNvSpPr/>
      </dsp:nvSpPr>
      <dsp:spPr>
        <a:xfrm>
          <a:off x="4064000" y="0"/>
          <a:ext cx="1524000" cy="889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7368" tIns="49530" rIns="49530" bIns="49530" numCol="1" spcCol="1270" anchor="ctr" anchorCtr="0">
          <a:noAutofit/>
        </a:bodyPr>
        <a:lstStyle/>
        <a:p>
          <a:pPr marL="0" lvl="0" indent="0" algn="l" defTabSz="1733550">
            <a:lnSpc>
              <a:spcPct val="90000"/>
            </a:lnSpc>
            <a:spcBef>
              <a:spcPct val="0"/>
            </a:spcBef>
            <a:spcAft>
              <a:spcPct val="35000"/>
            </a:spcAft>
            <a:buNone/>
          </a:pPr>
          <a:endParaRPr lang="en-US" sz="3900" kern="1200" dirty="0"/>
        </a:p>
      </dsp:txBody>
      <dsp:txXfrm>
        <a:off x="4064000" y="0"/>
        <a:ext cx="1524000" cy="889000"/>
      </dsp:txXfrm>
    </dsp:sp>
    <dsp:sp modelId="{7EAB4C03-5CE6-4C5C-BF6E-6DC651B29AB7}">
      <dsp:nvSpPr>
        <dsp:cNvPr id="0" name=""/>
        <dsp:cNvSpPr/>
      </dsp:nvSpPr>
      <dsp:spPr>
        <a:xfrm>
          <a:off x="3683000" y="444499"/>
          <a:ext cx="381000" cy="0"/>
        </a:xfrm>
        <a:prstGeom prst="line">
          <a:avLst/>
        </a:prstGeom>
        <a:solidFill>
          <a:schemeClr val="accent4">
            <a:hueOff val="0"/>
            <a:satOff val="0"/>
            <a:lumOff val="0"/>
            <a:alphaOff val="0"/>
          </a:schemeClr>
        </a:solidFill>
        <a:ln w="25400" cap="flat" cmpd="sng" algn="ctr">
          <a:solidFill>
            <a:schemeClr val="accent4">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617099E-FA3A-4439-B5EA-FA2D8C7306B0}">
      <dsp:nvSpPr>
        <dsp:cNvPr id="0" name=""/>
        <dsp:cNvSpPr/>
      </dsp:nvSpPr>
      <dsp:spPr>
        <a:xfrm rot="5400000">
          <a:off x="1809242" y="667766"/>
          <a:ext cx="2094991" cy="1649476"/>
        </a:xfrm>
        <a:prstGeom prst="line">
          <a:avLst/>
        </a:prstGeom>
        <a:solidFill>
          <a:schemeClr val="accent4">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BAD4713A-99E2-4DF1-88CD-E7B9DA8C2730}">
      <dsp:nvSpPr>
        <dsp:cNvPr id="0" name=""/>
        <dsp:cNvSpPr/>
      </dsp:nvSpPr>
      <dsp:spPr>
        <a:xfrm>
          <a:off x="4064000" y="888999"/>
          <a:ext cx="1524000" cy="889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7368" tIns="49530" rIns="49530" bIns="49530" numCol="1" spcCol="1270" anchor="ctr" anchorCtr="0">
          <a:noAutofit/>
        </a:bodyPr>
        <a:lstStyle/>
        <a:p>
          <a:pPr marL="0" lvl="0" indent="0" algn="l" defTabSz="1733550">
            <a:lnSpc>
              <a:spcPct val="90000"/>
            </a:lnSpc>
            <a:spcBef>
              <a:spcPct val="0"/>
            </a:spcBef>
            <a:spcAft>
              <a:spcPct val="35000"/>
            </a:spcAft>
            <a:buNone/>
          </a:pPr>
          <a:endParaRPr lang="en-US" sz="3900" kern="1200" dirty="0"/>
        </a:p>
      </dsp:txBody>
      <dsp:txXfrm>
        <a:off x="4064000" y="888999"/>
        <a:ext cx="1524000" cy="889000"/>
      </dsp:txXfrm>
    </dsp:sp>
    <dsp:sp modelId="{5DFA6ECA-60E9-44D6-815F-0949C78E8592}">
      <dsp:nvSpPr>
        <dsp:cNvPr id="0" name=""/>
        <dsp:cNvSpPr/>
      </dsp:nvSpPr>
      <dsp:spPr>
        <a:xfrm>
          <a:off x="3683000" y="1333499"/>
          <a:ext cx="381000" cy="0"/>
        </a:xfrm>
        <a:prstGeom prst="line">
          <a:avLst/>
        </a:prstGeom>
        <a:solidFill>
          <a:schemeClr val="accent4">
            <a:hueOff val="0"/>
            <a:satOff val="0"/>
            <a:lumOff val="0"/>
            <a:alphaOff val="0"/>
          </a:schemeClr>
        </a:solidFill>
        <a:ln w="25400" cap="flat" cmpd="sng" algn="ctr">
          <a:solidFill>
            <a:schemeClr val="accent4">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3EB1E3-065F-439B-B1DA-850D3CD20973}">
      <dsp:nvSpPr>
        <dsp:cNvPr id="0" name=""/>
        <dsp:cNvSpPr/>
      </dsp:nvSpPr>
      <dsp:spPr>
        <a:xfrm rot="5400000">
          <a:off x="2258923" y="1542897"/>
          <a:ext cx="1632508" cy="1212596"/>
        </a:xfrm>
        <a:prstGeom prst="line">
          <a:avLst/>
        </a:prstGeom>
        <a:solidFill>
          <a:schemeClr val="accent4">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E26A221E-EF35-4A13-B55F-E05E979A9E94}">
      <dsp:nvSpPr>
        <dsp:cNvPr id="0" name=""/>
        <dsp:cNvSpPr/>
      </dsp:nvSpPr>
      <dsp:spPr>
        <a:xfrm>
          <a:off x="4064000" y="1777999"/>
          <a:ext cx="1524000" cy="889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7368" tIns="49530" rIns="49530" bIns="49530" numCol="1" spcCol="1270" anchor="ctr" anchorCtr="0">
          <a:noAutofit/>
        </a:bodyPr>
        <a:lstStyle/>
        <a:p>
          <a:pPr marL="0" lvl="0" indent="0" algn="l" defTabSz="1733550">
            <a:lnSpc>
              <a:spcPct val="90000"/>
            </a:lnSpc>
            <a:spcBef>
              <a:spcPct val="0"/>
            </a:spcBef>
            <a:spcAft>
              <a:spcPct val="35000"/>
            </a:spcAft>
            <a:buNone/>
          </a:pPr>
          <a:endParaRPr lang="en-US" sz="3900" kern="1200"/>
        </a:p>
      </dsp:txBody>
      <dsp:txXfrm>
        <a:off x="4064000" y="1777999"/>
        <a:ext cx="1524000" cy="889000"/>
      </dsp:txXfrm>
    </dsp:sp>
    <dsp:sp modelId="{41588F8F-A3BA-4D44-A0EE-EE114193DCC2}">
      <dsp:nvSpPr>
        <dsp:cNvPr id="0" name=""/>
        <dsp:cNvSpPr/>
      </dsp:nvSpPr>
      <dsp:spPr>
        <a:xfrm>
          <a:off x="3683000" y="2222499"/>
          <a:ext cx="381000" cy="0"/>
        </a:xfrm>
        <a:prstGeom prst="line">
          <a:avLst/>
        </a:prstGeom>
        <a:solidFill>
          <a:schemeClr val="accent4">
            <a:hueOff val="0"/>
            <a:satOff val="0"/>
            <a:lumOff val="0"/>
            <a:alphaOff val="0"/>
          </a:schemeClr>
        </a:solidFill>
        <a:ln w="25400" cap="flat" cmpd="sng" algn="ctr">
          <a:solidFill>
            <a:schemeClr val="accent4">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EC3EDD8-4275-4121-8625-A9A95EE9E920}">
      <dsp:nvSpPr>
        <dsp:cNvPr id="0" name=""/>
        <dsp:cNvSpPr/>
      </dsp:nvSpPr>
      <dsp:spPr>
        <a:xfrm rot="5400000">
          <a:off x="2709164" y="2417317"/>
          <a:ext cx="1166368" cy="775716"/>
        </a:xfrm>
        <a:prstGeom prst="line">
          <a:avLst/>
        </a:prstGeom>
        <a:solidFill>
          <a:schemeClr val="accent4">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52F363-2C23-4338-99D9-439BE5768D02}">
      <dsp:nvSpPr>
        <dsp:cNvPr id="0" name=""/>
        <dsp:cNvSpPr/>
      </dsp:nvSpPr>
      <dsp:spPr>
        <a:xfrm>
          <a:off x="564" y="154353"/>
          <a:ext cx="1623330" cy="649332"/>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Introduction</a:t>
          </a:r>
        </a:p>
      </dsp:txBody>
      <dsp:txXfrm>
        <a:off x="325230" y="154353"/>
        <a:ext cx="973998" cy="649332"/>
      </dsp:txXfrm>
    </dsp:sp>
    <dsp:sp modelId="{B0E112DD-BFB7-436C-8CE1-65EF2A78FB81}">
      <dsp:nvSpPr>
        <dsp:cNvPr id="0" name=""/>
        <dsp:cNvSpPr/>
      </dsp:nvSpPr>
      <dsp:spPr>
        <a:xfrm>
          <a:off x="1263141" y="34655"/>
          <a:ext cx="2495464" cy="901714"/>
        </a:xfrm>
        <a:prstGeom prst="chevron">
          <a:avLst/>
        </a:prstGeom>
        <a:solidFill>
          <a:srgbClr val="99AFE7"/>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endParaRPr lang="en-US" sz="1600" b="1" kern="1200" dirty="0">
            <a:solidFill>
              <a:schemeClr val="bg1"/>
            </a:solidFill>
            <a:effectLst>
              <a:outerShdw blurRad="38100" dist="38100" dir="2700000" algn="tl">
                <a:srgbClr val="000000">
                  <a:alpha val="43137"/>
                </a:srgbClr>
              </a:outerShdw>
            </a:effectLst>
            <a:latin typeface="+mj-lt"/>
          </a:endParaRPr>
        </a:p>
        <a:p>
          <a:pPr marL="0" lvl="0" indent="0" algn="ctr" defTabSz="711200">
            <a:lnSpc>
              <a:spcPct val="90000"/>
            </a:lnSpc>
            <a:spcBef>
              <a:spcPct val="0"/>
            </a:spcBef>
            <a:spcAft>
              <a:spcPct val="35000"/>
            </a:spcAft>
            <a:buNone/>
          </a:pPr>
          <a:r>
            <a:rPr lang="en-US" sz="1600" b="1" kern="1200" dirty="0">
              <a:solidFill>
                <a:schemeClr val="bg1"/>
              </a:solidFill>
              <a:effectLst>
                <a:outerShdw blurRad="38100" dist="38100" dir="2700000" algn="tl">
                  <a:srgbClr val="000000">
                    <a:alpha val="43137"/>
                  </a:srgbClr>
                </a:outerShdw>
              </a:effectLst>
              <a:latin typeface="+mj-lt"/>
            </a:rPr>
            <a:t>Engineering </a:t>
          </a:r>
        </a:p>
        <a:p>
          <a:pPr marL="0" lvl="0" indent="0" algn="ctr" defTabSz="711200">
            <a:lnSpc>
              <a:spcPct val="90000"/>
            </a:lnSpc>
            <a:spcBef>
              <a:spcPct val="0"/>
            </a:spcBef>
            <a:spcAft>
              <a:spcPct val="35000"/>
            </a:spcAft>
            <a:buNone/>
          </a:pPr>
          <a:r>
            <a:rPr lang="en-US" sz="1600" b="1" kern="1200" dirty="0">
              <a:solidFill>
                <a:schemeClr val="bg1"/>
              </a:solidFill>
              <a:effectLst>
                <a:outerShdw blurRad="38100" dist="38100" dir="2700000" algn="tl">
                  <a:srgbClr val="000000">
                    <a:alpha val="43137"/>
                  </a:srgbClr>
                </a:outerShdw>
              </a:effectLst>
              <a:latin typeface="+mj-lt"/>
            </a:rPr>
            <a:t>Specifications</a:t>
          </a:r>
        </a:p>
        <a:p>
          <a:pPr marL="0" lvl="0" indent="0" algn="ctr" defTabSz="711200">
            <a:lnSpc>
              <a:spcPct val="90000"/>
            </a:lnSpc>
            <a:spcBef>
              <a:spcPct val="0"/>
            </a:spcBef>
            <a:spcAft>
              <a:spcPct val="35000"/>
            </a:spcAft>
            <a:buNone/>
          </a:pPr>
          <a:endParaRPr lang="en-US" sz="1700" b="1" kern="1200" dirty="0">
            <a:solidFill>
              <a:schemeClr val="bg1"/>
            </a:solidFill>
            <a:effectLst>
              <a:outerShdw blurRad="38100" dist="38100" dir="2700000" algn="tl">
                <a:srgbClr val="000000">
                  <a:alpha val="43137"/>
                </a:srgbClr>
              </a:outerShdw>
            </a:effectLst>
            <a:latin typeface="+mj-lt"/>
          </a:endParaRPr>
        </a:p>
      </dsp:txBody>
      <dsp:txXfrm>
        <a:off x="1713998" y="34655"/>
        <a:ext cx="1593750" cy="901714"/>
      </dsp:txXfrm>
    </dsp:sp>
    <dsp:sp modelId="{9BD84720-2479-4C6C-A1BD-1222953262D3}">
      <dsp:nvSpPr>
        <dsp:cNvPr id="0" name=""/>
        <dsp:cNvSpPr/>
      </dsp:nvSpPr>
      <dsp:spPr>
        <a:xfrm>
          <a:off x="3794692" y="154353"/>
          <a:ext cx="1623330" cy="649332"/>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Design Synthesis</a:t>
          </a:r>
        </a:p>
      </dsp:txBody>
      <dsp:txXfrm>
        <a:off x="4119358" y="154353"/>
        <a:ext cx="973998" cy="649332"/>
      </dsp:txXfrm>
    </dsp:sp>
    <dsp:sp modelId="{E60C91EE-319B-41DD-BE4C-039FA92AF00B}">
      <dsp:nvSpPr>
        <dsp:cNvPr id="0" name=""/>
        <dsp:cNvSpPr/>
      </dsp:nvSpPr>
      <dsp:spPr>
        <a:xfrm>
          <a:off x="5255690" y="154353"/>
          <a:ext cx="1829899" cy="649332"/>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Manufacturing/ Testing/Safety</a:t>
          </a:r>
        </a:p>
      </dsp:txBody>
      <dsp:txXfrm>
        <a:off x="5580356" y="154353"/>
        <a:ext cx="1180567" cy="649332"/>
      </dsp:txXfrm>
    </dsp:sp>
    <dsp:sp modelId="{EA1A9BF5-ACCD-499A-ACBD-31E668BBDFC0}">
      <dsp:nvSpPr>
        <dsp:cNvPr id="0" name=""/>
        <dsp:cNvSpPr/>
      </dsp:nvSpPr>
      <dsp:spPr>
        <a:xfrm>
          <a:off x="6923256" y="154353"/>
          <a:ext cx="1906406" cy="649332"/>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j-lt"/>
            </a:rPr>
            <a:t>Conclusions</a:t>
          </a:r>
        </a:p>
      </dsp:txBody>
      <dsp:txXfrm>
        <a:off x="7247922" y="154353"/>
        <a:ext cx="1257074" cy="64933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52F363-2C23-4338-99D9-439BE5768D02}">
      <dsp:nvSpPr>
        <dsp:cNvPr id="0" name=""/>
        <dsp:cNvSpPr/>
      </dsp:nvSpPr>
      <dsp:spPr>
        <a:xfrm>
          <a:off x="564" y="154353"/>
          <a:ext cx="1623330" cy="649332"/>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Introduction</a:t>
          </a:r>
        </a:p>
      </dsp:txBody>
      <dsp:txXfrm>
        <a:off x="325230" y="154353"/>
        <a:ext cx="973998" cy="649332"/>
      </dsp:txXfrm>
    </dsp:sp>
    <dsp:sp modelId="{B0E112DD-BFB7-436C-8CE1-65EF2A78FB81}">
      <dsp:nvSpPr>
        <dsp:cNvPr id="0" name=""/>
        <dsp:cNvSpPr/>
      </dsp:nvSpPr>
      <dsp:spPr>
        <a:xfrm>
          <a:off x="1263141" y="34655"/>
          <a:ext cx="2495464" cy="901714"/>
        </a:xfrm>
        <a:prstGeom prst="chevron">
          <a:avLst/>
        </a:prstGeom>
        <a:solidFill>
          <a:srgbClr val="99AFE7"/>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endParaRPr lang="en-US" sz="1600" b="1" kern="1200" dirty="0">
            <a:solidFill>
              <a:schemeClr val="bg1"/>
            </a:solidFill>
            <a:effectLst>
              <a:outerShdw blurRad="38100" dist="38100" dir="2700000" algn="tl">
                <a:srgbClr val="000000">
                  <a:alpha val="43137"/>
                </a:srgbClr>
              </a:outerShdw>
            </a:effectLst>
            <a:latin typeface="+mj-lt"/>
          </a:endParaRPr>
        </a:p>
        <a:p>
          <a:pPr marL="0" lvl="0" indent="0" algn="ctr" defTabSz="711200">
            <a:lnSpc>
              <a:spcPct val="90000"/>
            </a:lnSpc>
            <a:spcBef>
              <a:spcPct val="0"/>
            </a:spcBef>
            <a:spcAft>
              <a:spcPct val="35000"/>
            </a:spcAft>
            <a:buNone/>
          </a:pPr>
          <a:r>
            <a:rPr lang="en-US" sz="1600" b="1" kern="1200" dirty="0">
              <a:solidFill>
                <a:schemeClr val="bg1"/>
              </a:solidFill>
              <a:effectLst>
                <a:outerShdw blurRad="38100" dist="38100" dir="2700000" algn="tl">
                  <a:srgbClr val="000000">
                    <a:alpha val="43137"/>
                  </a:srgbClr>
                </a:outerShdw>
              </a:effectLst>
              <a:latin typeface="+mj-lt"/>
            </a:rPr>
            <a:t>Engineering </a:t>
          </a:r>
        </a:p>
        <a:p>
          <a:pPr marL="0" lvl="0" indent="0" algn="ctr" defTabSz="711200">
            <a:lnSpc>
              <a:spcPct val="90000"/>
            </a:lnSpc>
            <a:spcBef>
              <a:spcPct val="0"/>
            </a:spcBef>
            <a:spcAft>
              <a:spcPct val="35000"/>
            </a:spcAft>
            <a:buNone/>
          </a:pPr>
          <a:r>
            <a:rPr lang="en-US" sz="1600" b="1" kern="1200" dirty="0">
              <a:solidFill>
                <a:schemeClr val="bg1"/>
              </a:solidFill>
              <a:effectLst>
                <a:outerShdw blurRad="38100" dist="38100" dir="2700000" algn="tl">
                  <a:srgbClr val="000000">
                    <a:alpha val="43137"/>
                  </a:srgbClr>
                </a:outerShdw>
              </a:effectLst>
              <a:latin typeface="+mj-lt"/>
            </a:rPr>
            <a:t>Specifications</a:t>
          </a:r>
        </a:p>
        <a:p>
          <a:pPr marL="0" lvl="0" indent="0" algn="ctr" defTabSz="711200">
            <a:lnSpc>
              <a:spcPct val="90000"/>
            </a:lnSpc>
            <a:spcBef>
              <a:spcPct val="0"/>
            </a:spcBef>
            <a:spcAft>
              <a:spcPct val="35000"/>
            </a:spcAft>
            <a:buNone/>
          </a:pPr>
          <a:endParaRPr lang="en-US" sz="1700" b="1" kern="1200" dirty="0">
            <a:solidFill>
              <a:schemeClr val="bg1"/>
            </a:solidFill>
            <a:effectLst>
              <a:outerShdw blurRad="38100" dist="38100" dir="2700000" algn="tl">
                <a:srgbClr val="000000">
                  <a:alpha val="43137"/>
                </a:srgbClr>
              </a:outerShdw>
            </a:effectLst>
            <a:latin typeface="+mj-lt"/>
          </a:endParaRPr>
        </a:p>
      </dsp:txBody>
      <dsp:txXfrm>
        <a:off x="1713998" y="34655"/>
        <a:ext cx="1593750" cy="901714"/>
      </dsp:txXfrm>
    </dsp:sp>
    <dsp:sp modelId="{9BD84720-2479-4C6C-A1BD-1222953262D3}">
      <dsp:nvSpPr>
        <dsp:cNvPr id="0" name=""/>
        <dsp:cNvSpPr/>
      </dsp:nvSpPr>
      <dsp:spPr>
        <a:xfrm>
          <a:off x="3794692" y="154353"/>
          <a:ext cx="1623330" cy="649332"/>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Design Synthesis</a:t>
          </a:r>
        </a:p>
      </dsp:txBody>
      <dsp:txXfrm>
        <a:off x="4119358" y="154353"/>
        <a:ext cx="973998" cy="649332"/>
      </dsp:txXfrm>
    </dsp:sp>
    <dsp:sp modelId="{E60C91EE-319B-41DD-BE4C-039FA92AF00B}">
      <dsp:nvSpPr>
        <dsp:cNvPr id="0" name=""/>
        <dsp:cNvSpPr/>
      </dsp:nvSpPr>
      <dsp:spPr>
        <a:xfrm>
          <a:off x="5255690" y="154353"/>
          <a:ext cx="1829899" cy="649332"/>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Manufacturing/ Testing/Safety</a:t>
          </a:r>
        </a:p>
      </dsp:txBody>
      <dsp:txXfrm>
        <a:off x="5580356" y="154353"/>
        <a:ext cx="1180567" cy="649332"/>
      </dsp:txXfrm>
    </dsp:sp>
    <dsp:sp modelId="{EA1A9BF5-ACCD-499A-ACBD-31E668BBDFC0}">
      <dsp:nvSpPr>
        <dsp:cNvPr id="0" name=""/>
        <dsp:cNvSpPr/>
      </dsp:nvSpPr>
      <dsp:spPr>
        <a:xfrm>
          <a:off x="6923256" y="154353"/>
          <a:ext cx="1906406" cy="649332"/>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j-lt"/>
            </a:rPr>
            <a:t>Conclusions</a:t>
          </a:r>
        </a:p>
      </dsp:txBody>
      <dsp:txXfrm>
        <a:off x="7247922" y="154353"/>
        <a:ext cx="1257074" cy="64933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52F363-2C23-4338-99D9-439BE5768D02}">
      <dsp:nvSpPr>
        <dsp:cNvPr id="0" name=""/>
        <dsp:cNvSpPr/>
      </dsp:nvSpPr>
      <dsp:spPr>
        <a:xfrm>
          <a:off x="564" y="154353"/>
          <a:ext cx="1623330" cy="649332"/>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Introduction</a:t>
          </a:r>
        </a:p>
      </dsp:txBody>
      <dsp:txXfrm>
        <a:off x="325230" y="154353"/>
        <a:ext cx="973998" cy="649332"/>
      </dsp:txXfrm>
    </dsp:sp>
    <dsp:sp modelId="{B0E112DD-BFB7-436C-8CE1-65EF2A78FB81}">
      <dsp:nvSpPr>
        <dsp:cNvPr id="0" name=""/>
        <dsp:cNvSpPr/>
      </dsp:nvSpPr>
      <dsp:spPr>
        <a:xfrm>
          <a:off x="1263141" y="34655"/>
          <a:ext cx="2495464" cy="901714"/>
        </a:xfrm>
        <a:prstGeom prst="chevron">
          <a:avLst/>
        </a:prstGeom>
        <a:solidFill>
          <a:srgbClr val="99AFE7"/>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endParaRPr lang="en-US" sz="1600" b="1" kern="1200" dirty="0">
            <a:solidFill>
              <a:schemeClr val="bg1"/>
            </a:solidFill>
            <a:effectLst>
              <a:outerShdw blurRad="38100" dist="38100" dir="2700000" algn="tl">
                <a:srgbClr val="000000">
                  <a:alpha val="43137"/>
                </a:srgbClr>
              </a:outerShdw>
            </a:effectLst>
            <a:latin typeface="+mj-lt"/>
          </a:endParaRPr>
        </a:p>
        <a:p>
          <a:pPr marL="0" lvl="0" indent="0" algn="ctr" defTabSz="711200">
            <a:lnSpc>
              <a:spcPct val="90000"/>
            </a:lnSpc>
            <a:spcBef>
              <a:spcPct val="0"/>
            </a:spcBef>
            <a:spcAft>
              <a:spcPct val="35000"/>
            </a:spcAft>
            <a:buNone/>
          </a:pPr>
          <a:r>
            <a:rPr lang="en-US" sz="1600" b="1" kern="1200" dirty="0">
              <a:solidFill>
                <a:schemeClr val="bg1"/>
              </a:solidFill>
              <a:effectLst>
                <a:outerShdw blurRad="38100" dist="38100" dir="2700000" algn="tl">
                  <a:srgbClr val="000000">
                    <a:alpha val="43137"/>
                  </a:srgbClr>
                </a:outerShdw>
              </a:effectLst>
              <a:latin typeface="+mj-lt"/>
            </a:rPr>
            <a:t>Engineering </a:t>
          </a:r>
        </a:p>
        <a:p>
          <a:pPr marL="0" lvl="0" indent="0" algn="ctr" defTabSz="711200">
            <a:lnSpc>
              <a:spcPct val="90000"/>
            </a:lnSpc>
            <a:spcBef>
              <a:spcPct val="0"/>
            </a:spcBef>
            <a:spcAft>
              <a:spcPct val="35000"/>
            </a:spcAft>
            <a:buNone/>
          </a:pPr>
          <a:r>
            <a:rPr lang="en-US" sz="1600" b="1" kern="1200" dirty="0">
              <a:solidFill>
                <a:schemeClr val="bg1"/>
              </a:solidFill>
              <a:effectLst>
                <a:outerShdw blurRad="38100" dist="38100" dir="2700000" algn="tl">
                  <a:srgbClr val="000000">
                    <a:alpha val="43137"/>
                  </a:srgbClr>
                </a:outerShdw>
              </a:effectLst>
              <a:latin typeface="+mj-lt"/>
            </a:rPr>
            <a:t>Specifications</a:t>
          </a:r>
        </a:p>
        <a:p>
          <a:pPr marL="0" lvl="0" indent="0" algn="ctr" defTabSz="711200">
            <a:lnSpc>
              <a:spcPct val="90000"/>
            </a:lnSpc>
            <a:spcBef>
              <a:spcPct val="0"/>
            </a:spcBef>
            <a:spcAft>
              <a:spcPct val="35000"/>
            </a:spcAft>
            <a:buNone/>
          </a:pPr>
          <a:endParaRPr lang="en-US" sz="1700" b="1" kern="1200" dirty="0">
            <a:solidFill>
              <a:schemeClr val="bg1"/>
            </a:solidFill>
            <a:effectLst>
              <a:outerShdw blurRad="38100" dist="38100" dir="2700000" algn="tl">
                <a:srgbClr val="000000">
                  <a:alpha val="43137"/>
                </a:srgbClr>
              </a:outerShdw>
            </a:effectLst>
            <a:latin typeface="+mj-lt"/>
          </a:endParaRPr>
        </a:p>
      </dsp:txBody>
      <dsp:txXfrm>
        <a:off x="1713998" y="34655"/>
        <a:ext cx="1593750" cy="901714"/>
      </dsp:txXfrm>
    </dsp:sp>
    <dsp:sp modelId="{9BD84720-2479-4C6C-A1BD-1222953262D3}">
      <dsp:nvSpPr>
        <dsp:cNvPr id="0" name=""/>
        <dsp:cNvSpPr/>
      </dsp:nvSpPr>
      <dsp:spPr>
        <a:xfrm>
          <a:off x="3794692" y="154353"/>
          <a:ext cx="1623330" cy="649332"/>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Design Synthesis</a:t>
          </a:r>
        </a:p>
      </dsp:txBody>
      <dsp:txXfrm>
        <a:off x="4119358" y="154353"/>
        <a:ext cx="973998" cy="649332"/>
      </dsp:txXfrm>
    </dsp:sp>
    <dsp:sp modelId="{E60C91EE-319B-41DD-BE4C-039FA92AF00B}">
      <dsp:nvSpPr>
        <dsp:cNvPr id="0" name=""/>
        <dsp:cNvSpPr/>
      </dsp:nvSpPr>
      <dsp:spPr>
        <a:xfrm>
          <a:off x="5255690" y="154353"/>
          <a:ext cx="1829899" cy="649332"/>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Manufacturing/ Testing/Safety</a:t>
          </a:r>
        </a:p>
      </dsp:txBody>
      <dsp:txXfrm>
        <a:off x="5580356" y="154353"/>
        <a:ext cx="1180567" cy="649332"/>
      </dsp:txXfrm>
    </dsp:sp>
    <dsp:sp modelId="{EA1A9BF5-ACCD-499A-ACBD-31E668BBDFC0}">
      <dsp:nvSpPr>
        <dsp:cNvPr id="0" name=""/>
        <dsp:cNvSpPr/>
      </dsp:nvSpPr>
      <dsp:spPr>
        <a:xfrm>
          <a:off x="6923256" y="154353"/>
          <a:ext cx="1906406" cy="649332"/>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j-lt"/>
            </a:rPr>
            <a:t>Conclusions</a:t>
          </a:r>
        </a:p>
      </dsp:txBody>
      <dsp:txXfrm>
        <a:off x="7247922" y="154353"/>
        <a:ext cx="1257074" cy="64933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52F363-2C23-4338-99D9-439BE5768D02}">
      <dsp:nvSpPr>
        <dsp:cNvPr id="0" name=""/>
        <dsp:cNvSpPr/>
      </dsp:nvSpPr>
      <dsp:spPr>
        <a:xfrm>
          <a:off x="564" y="154353"/>
          <a:ext cx="1623330" cy="649332"/>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Introduction</a:t>
          </a:r>
        </a:p>
      </dsp:txBody>
      <dsp:txXfrm>
        <a:off x="325230" y="154353"/>
        <a:ext cx="973998" cy="649332"/>
      </dsp:txXfrm>
    </dsp:sp>
    <dsp:sp modelId="{B0E112DD-BFB7-436C-8CE1-65EF2A78FB81}">
      <dsp:nvSpPr>
        <dsp:cNvPr id="0" name=""/>
        <dsp:cNvSpPr/>
      </dsp:nvSpPr>
      <dsp:spPr>
        <a:xfrm>
          <a:off x="1263141" y="34655"/>
          <a:ext cx="2495464" cy="901714"/>
        </a:xfrm>
        <a:prstGeom prst="chevron">
          <a:avLst/>
        </a:prstGeom>
        <a:solidFill>
          <a:srgbClr val="99AFE7"/>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endParaRPr lang="en-US" sz="1600" b="1" kern="1200" dirty="0">
            <a:solidFill>
              <a:schemeClr val="bg1"/>
            </a:solidFill>
            <a:effectLst>
              <a:outerShdw blurRad="38100" dist="38100" dir="2700000" algn="tl">
                <a:srgbClr val="000000">
                  <a:alpha val="43137"/>
                </a:srgbClr>
              </a:outerShdw>
            </a:effectLst>
            <a:latin typeface="+mj-lt"/>
          </a:endParaRPr>
        </a:p>
        <a:p>
          <a:pPr marL="0" lvl="0" indent="0" algn="ctr" defTabSz="711200">
            <a:lnSpc>
              <a:spcPct val="90000"/>
            </a:lnSpc>
            <a:spcBef>
              <a:spcPct val="0"/>
            </a:spcBef>
            <a:spcAft>
              <a:spcPct val="35000"/>
            </a:spcAft>
            <a:buNone/>
          </a:pPr>
          <a:r>
            <a:rPr lang="en-US" sz="1600" b="1" kern="1200" dirty="0">
              <a:solidFill>
                <a:schemeClr val="bg1"/>
              </a:solidFill>
              <a:effectLst>
                <a:outerShdw blurRad="38100" dist="38100" dir="2700000" algn="tl">
                  <a:srgbClr val="000000">
                    <a:alpha val="43137"/>
                  </a:srgbClr>
                </a:outerShdw>
              </a:effectLst>
              <a:latin typeface="+mj-lt"/>
            </a:rPr>
            <a:t>Engineering </a:t>
          </a:r>
        </a:p>
        <a:p>
          <a:pPr marL="0" lvl="0" indent="0" algn="ctr" defTabSz="711200">
            <a:lnSpc>
              <a:spcPct val="90000"/>
            </a:lnSpc>
            <a:spcBef>
              <a:spcPct val="0"/>
            </a:spcBef>
            <a:spcAft>
              <a:spcPct val="35000"/>
            </a:spcAft>
            <a:buNone/>
          </a:pPr>
          <a:r>
            <a:rPr lang="en-US" sz="1600" b="1" kern="1200" dirty="0">
              <a:solidFill>
                <a:schemeClr val="bg1"/>
              </a:solidFill>
              <a:effectLst>
                <a:outerShdw blurRad="38100" dist="38100" dir="2700000" algn="tl">
                  <a:srgbClr val="000000">
                    <a:alpha val="43137"/>
                  </a:srgbClr>
                </a:outerShdw>
              </a:effectLst>
              <a:latin typeface="+mj-lt"/>
            </a:rPr>
            <a:t>Specifications</a:t>
          </a:r>
        </a:p>
        <a:p>
          <a:pPr marL="0" lvl="0" indent="0" algn="ctr" defTabSz="711200">
            <a:lnSpc>
              <a:spcPct val="90000"/>
            </a:lnSpc>
            <a:spcBef>
              <a:spcPct val="0"/>
            </a:spcBef>
            <a:spcAft>
              <a:spcPct val="35000"/>
            </a:spcAft>
            <a:buNone/>
          </a:pPr>
          <a:endParaRPr lang="en-US" sz="1700" b="1" kern="1200" dirty="0">
            <a:solidFill>
              <a:schemeClr val="bg1"/>
            </a:solidFill>
            <a:effectLst>
              <a:outerShdw blurRad="38100" dist="38100" dir="2700000" algn="tl">
                <a:srgbClr val="000000">
                  <a:alpha val="43137"/>
                </a:srgbClr>
              </a:outerShdw>
            </a:effectLst>
            <a:latin typeface="+mj-lt"/>
          </a:endParaRPr>
        </a:p>
      </dsp:txBody>
      <dsp:txXfrm>
        <a:off x="1713998" y="34655"/>
        <a:ext cx="1593750" cy="901714"/>
      </dsp:txXfrm>
    </dsp:sp>
    <dsp:sp modelId="{9BD84720-2479-4C6C-A1BD-1222953262D3}">
      <dsp:nvSpPr>
        <dsp:cNvPr id="0" name=""/>
        <dsp:cNvSpPr/>
      </dsp:nvSpPr>
      <dsp:spPr>
        <a:xfrm>
          <a:off x="3794692" y="154353"/>
          <a:ext cx="1623330" cy="649332"/>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Design Synthesis</a:t>
          </a:r>
        </a:p>
      </dsp:txBody>
      <dsp:txXfrm>
        <a:off x="4119358" y="154353"/>
        <a:ext cx="973998" cy="649332"/>
      </dsp:txXfrm>
    </dsp:sp>
    <dsp:sp modelId="{E60C91EE-319B-41DD-BE4C-039FA92AF00B}">
      <dsp:nvSpPr>
        <dsp:cNvPr id="0" name=""/>
        <dsp:cNvSpPr/>
      </dsp:nvSpPr>
      <dsp:spPr>
        <a:xfrm>
          <a:off x="5255690" y="154353"/>
          <a:ext cx="1829899" cy="649332"/>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Manufacturing/ Testing/Safety</a:t>
          </a:r>
        </a:p>
      </dsp:txBody>
      <dsp:txXfrm>
        <a:off x="5580356" y="154353"/>
        <a:ext cx="1180567" cy="649332"/>
      </dsp:txXfrm>
    </dsp:sp>
    <dsp:sp modelId="{EA1A9BF5-ACCD-499A-ACBD-31E668BBDFC0}">
      <dsp:nvSpPr>
        <dsp:cNvPr id="0" name=""/>
        <dsp:cNvSpPr/>
      </dsp:nvSpPr>
      <dsp:spPr>
        <a:xfrm>
          <a:off x="6923256" y="154353"/>
          <a:ext cx="1906406" cy="649332"/>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j-lt"/>
            </a:rPr>
            <a:t>Conclusions</a:t>
          </a:r>
        </a:p>
      </dsp:txBody>
      <dsp:txXfrm>
        <a:off x="7247922" y="154353"/>
        <a:ext cx="1257074" cy="64933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52F363-2C23-4338-99D9-439BE5768D02}">
      <dsp:nvSpPr>
        <dsp:cNvPr id="0" name=""/>
        <dsp:cNvSpPr/>
      </dsp:nvSpPr>
      <dsp:spPr>
        <a:xfrm>
          <a:off x="4583" y="163407"/>
          <a:ext cx="1578058"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Introduction</a:t>
          </a:r>
        </a:p>
      </dsp:txBody>
      <dsp:txXfrm>
        <a:off x="320195" y="163407"/>
        <a:ext cx="946835" cy="631223"/>
      </dsp:txXfrm>
    </dsp:sp>
    <dsp:sp modelId="{9BD84720-2479-4C6C-A1BD-1222953262D3}">
      <dsp:nvSpPr>
        <dsp:cNvPr id="0" name=""/>
        <dsp:cNvSpPr/>
      </dsp:nvSpPr>
      <dsp:spPr>
        <a:xfrm>
          <a:off x="1424835" y="163407"/>
          <a:ext cx="1811815"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endParaRPr lang="en-US" sz="1200" kern="1200" dirty="0">
            <a:latin typeface="+mj-lt"/>
          </a:endParaRPr>
        </a:p>
        <a:p>
          <a:pPr marL="0" lvl="0" indent="0" algn="ctr" defTabSz="533400">
            <a:lnSpc>
              <a:spcPct val="90000"/>
            </a:lnSpc>
            <a:spcBef>
              <a:spcPct val="0"/>
            </a:spcBef>
            <a:spcAft>
              <a:spcPct val="35000"/>
            </a:spcAft>
            <a:buNone/>
          </a:pPr>
          <a:r>
            <a:rPr lang="en-US" sz="1200" kern="1200" dirty="0">
              <a:latin typeface="+mj-lt"/>
            </a:rPr>
            <a:t>Engineering </a:t>
          </a:r>
        </a:p>
        <a:p>
          <a:pPr marL="0" lvl="0" indent="0" algn="ctr" defTabSz="533400">
            <a:lnSpc>
              <a:spcPct val="90000"/>
            </a:lnSpc>
            <a:spcBef>
              <a:spcPct val="0"/>
            </a:spcBef>
            <a:spcAft>
              <a:spcPct val="35000"/>
            </a:spcAft>
            <a:buNone/>
          </a:pPr>
          <a:r>
            <a:rPr lang="en-US" sz="1200" kern="1200" dirty="0">
              <a:latin typeface="+mj-lt"/>
            </a:rPr>
            <a:t>Specifications</a:t>
          </a:r>
        </a:p>
        <a:p>
          <a:pPr marL="0" lvl="0" indent="0" algn="ctr" defTabSz="533400">
            <a:lnSpc>
              <a:spcPct val="90000"/>
            </a:lnSpc>
            <a:spcBef>
              <a:spcPct val="0"/>
            </a:spcBef>
            <a:spcAft>
              <a:spcPct val="35000"/>
            </a:spcAft>
            <a:buNone/>
          </a:pPr>
          <a:endParaRPr lang="en-US" sz="1200" kern="1200" dirty="0">
            <a:latin typeface="+mj-lt"/>
          </a:endParaRPr>
        </a:p>
      </dsp:txBody>
      <dsp:txXfrm>
        <a:off x="1740447" y="163407"/>
        <a:ext cx="1180592" cy="631223"/>
      </dsp:txXfrm>
    </dsp:sp>
    <dsp:sp modelId="{B0E112DD-BFB7-436C-8CE1-65EF2A78FB81}">
      <dsp:nvSpPr>
        <dsp:cNvPr id="0" name=""/>
        <dsp:cNvSpPr/>
      </dsp:nvSpPr>
      <dsp:spPr>
        <a:xfrm>
          <a:off x="2885959" y="55623"/>
          <a:ext cx="2430304" cy="859416"/>
        </a:xfrm>
        <a:prstGeom prst="chevron">
          <a:avLst/>
        </a:prstGeom>
        <a:solidFill>
          <a:srgbClr val="99AFE7"/>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endParaRPr lang="en-US" sz="1600" b="1" kern="1200" dirty="0">
            <a:solidFill>
              <a:schemeClr val="bg1"/>
            </a:solidFill>
            <a:effectLst>
              <a:outerShdw blurRad="38100" dist="38100" dir="2700000" algn="tl">
                <a:srgbClr val="000000">
                  <a:alpha val="43137"/>
                </a:srgbClr>
              </a:outerShdw>
            </a:effectLst>
            <a:latin typeface="+mj-lt"/>
          </a:endParaRPr>
        </a:p>
        <a:p>
          <a:pPr marL="0" lvl="0" indent="0" algn="ctr" defTabSz="711200">
            <a:lnSpc>
              <a:spcPct val="90000"/>
            </a:lnSpc>
            <a:spcBef>
              <a:spcPct val="0"/>
            </a:spcBef>
            <a:spcAft>
              <a:spcPct val="35000"/>
            </a:spcAft>
            <a:buNone/>
          </a:pPr>
          <a:r>
            <a:rPr lang="en-US" sz="1800" b="1" kern="1200" dirty="0">
              <a:solidFill>
                <a:schemeClr val="bg1"/>
              </a:solidFill>
              <a:effectLst>
                <a:outerShdw blurRad="38100" dist="38100" dir="2700000" algn="tl">
                  <a:srgbClr val="000000">
                    <a:alpha val="43137"/>
                  </a:srgbClr>
                </a:outerShdw>
              </a:effectLst>
              <a:latin typeface="+mj-lt"/>
            </a:rPr>
            <a:t>Design Synthesis</a:t>
          </a:r>
        </a:p>
        <a:p>
          <a:pPr marL="0" lvl="0" indent="0" algn="ctr" defTabSz="711200">
            <a:lnSpc>
              <a:spcPct val="90000"/>
            </a:lnSpc>
            <a:spcBef>
              <a:spcPct val="0"/>
            </a:spcBef>
            <a:spcAft>
              <a:spcPct val="35000"/>
            </a:spcAft>
            <a:buNone/>
          </a:pPr>
          <a:endParaRPr lang="en-US" sz="1700" b="1" kern="1200" dirty="0">
            <a:solidFill>
              <a:schemeClr val="bg1"/>
            </a:solidFill>
            <a:effectLst>
              <a:outerShdw blurRad="38100" dist="38100" dir="2700000" algn="tl">
                <a:srgbClr val="000000">
                  <a:alpha val="43137"/>
                </a:srgbClr>
              </a:outerShdw>
            </a:effectLst>
            <a:latin typeface="+mj-lt"/>
          </a:endParaRPr>
        </a:p>
      </dsp:txBody>
      <dsp:txXfrm>
        <a:off x="3315667" y="55623"/>
        <a:ext cx="1570888" cy="859416"/>
      </dsp:txXfrm>
    </dsp:sp>
    <dsp:sp modelId="{E60C91EE-319B-41DD-BE4C-039FA92AF00B}">
      <dsp:nvSpPr>
        <dsp:cNvPr id="0" name=""/>
        <dsp:cNvSpPr/>
      </dsp:nvSpPr>
      <dsp:spPr>
        <a:xfrm>
          <a:off x="5351343" y="163407"/>
          <a:ext cx="1778866"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Manufacturing/ Testing/Safety</a:t>
          </a:r>
        </a:p>
      </dsp:txBody>
      <dsp:txXfrm>
        <a:off x="5666955" y="163407"/>
        <a:ext cx="1147643" cy="631223"/>
      </dsp:txXfrm>
    </dsp:sp>
    <dsp:sp modelId="{EA1A9BF5-ACCD-499A-ACBD-31E668BBDFC0}">
      <dsp:nvSpPr>
        <dsp:cNvPr id="0" name=""/>
        <dsp:cNvSpPr/>
      </dsp:nvSpPr>
      <dsp:spPr>
        <a:xfrm>
          <a:off x="6972404" y="163407"/>
          <a:ext cx="1853239"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j-lt"/>
            </a:rPr>
            <a:t>Conclusions</a:t>
          </a:r>
        </a:p>
      </dsp:txBody>
      <dsp:txXfrm>
        <a:off x="7288016" y="163407"/>
        <a:ext cx="1222016" cy="63122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52F363-2C23-4338-99D9-439BE5768D02}">
      <dsp:nvSpPr>
        <dsp:cNvPr id="0" name=""/>
        <dsp:cNvSpPr/>
      </dsp:nvSpPr>
      <dsp:spPr>
        <a:xfrm>
          <a:off x="4583" y="163407"/>
          <a:ext cx="1578058"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Introduction</a:t>
          </a:r>
        </a:p>
      </dsp:txBody>
      <dsp:txXfrm>
        <a:off x="320195" y="163407"/>
        <a:ext cx="946835" cy="631223"/>
      </dsp:txXfrm>
    </dsp:sp>
    <dsp:sp modelId="{9BD84720-2479-4C6C-A1BD-1222953262D3}">
      <dsp:nvSpPr>
        <dsp:cNvPr id="0" name=""/>
        <dsp:cNvSpPr/>
      </dsp:nvSpPr>
      <dsp:spPr>
        <a:xfrm>
          <a:off x="1424835" y="163407"/>
          <a:ext cx="1811815"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endParaRPr lang="en-US" sz="1200" kern="1200" dirty="0">
            <a:latin typeface="+mj-lt"/>
          </a:endParaRPr>
        </a:p>
        <a:p>
          <a:pPr marL="0" lvl="0" indent="0" algn="ctr" defTabSz="533400">
            <a:lnSpc>
              <a:spcPct val="90000"/>
            </a:lnSpc>
            <a:spcBef>
              <a:spcPct val="0"/>
            </a:spcBef>
            <a:spcAft>
              <a:spcPct val="35000"/>
            </a:spcAft>
            <a:buNone/>
          </a:pPr>
          <a:r>
            <a:rPr lang="en-US" sz="1200" kern="1200" dirty="0">
              <a:latin typeface="+mj-lt"/>
            </a:rPr>
            <a:t>Engineering </a:t>
          </a:r>
        </a:p>
        <a:p>
          <a:pPr marL="0" lvl="0" indent="0" algn="ctr" defTabSz="533400">
            <a:lnSpc>
              <a:spcPct val="90000"/>
            </a:lnSpc>
            <a:spcBef>
              <a:spcPct val="0"/>
            </a:spcBef>
            <a:spcAft>
              <a:spcPct val="35000"/>
            </a:spcAft>
            <a:buNone/>
          </a:pPr>
          <a:r>
            <a:rPr lang="en-US" sz="1200" kern="1200" dirty="0">
              <a:latin typeface="+mj-lt"/>
            </a:rPr>
            <a:t>Specifications</a:t>
          </a:r>
        </a:p>
        <a:p>
          <a:pPr marL="0" lvl="0" indent="0" algn="ctr" defTabSz="533400">
            <a:lnSpc>
              <a:spcPct val="90000"/>
            </a:lnSpc>
            <a:spcBef>
              <a:spcPct val="0"/>
            </a:spcBef>
            <a:spcAft>
              <a:spcPct val="35000"/>
            </a:spcAft>
            <a:buNone/>
          </a:pPr>
          <a:endParaRPr lang="en-US" sz="1200" kern="1200" dirty="0">
            <a:latin typeface="+mj-lt"/>
          </a:endParaRPr>
        </a:p>
      </dsp:txBody>
      <dsp:txXfrm>
        <a:off x="1740447" y="163407"/>
        <a:ext cx="1180592" cy="631223"/>
      </dsp:txXfrm>
    </dsp:sp>
    <dsp:sp modelId="{B0E112DD-BFB7-436C-8CE1-65EF2A78FB81}">
      <dsp:nvSpPr>
        <dsp:cNvPr id="0" name=""/>
        <dsp:cNvSpPr/>
      </dsp:nvSpPr>
      <dsp:spPr>
        <a:xfrm>
          <a:off x="2885959" y="55623"/>
          <a:ext cx="2430304" cy="859416"/>
        </a:xfrm>
        <a:prstGeom prst="chevron">
          <a:avLst/>
        </a:prstGeom>
        <a:solidFill>
          <a:srgbClr val="99AFE7"/>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endParaRPr lang="en-US" sz="1600" b="1" kern="1200" dirty="0">
            <a:solidFill>
              <a:schemeClr val="bg1"/>
            </a:solidFill>
            <a:effectLst>
              <a:outerShdw blurRad="38100" dist="38100" dir="2700000" algn="tl">
                <a:srgbClr val="000000">
                  <a:alpha val="43137"/>
                </a:srgbClr>
              </a:outerShdw>
            </a:effectLst>
            <a:latin typeface="+mj-lt"/>
          </a:endParaRPr>
        </a:p>
        <a:p>
          <a:pPr marL="0" lvl="0" indent="0" algn="ctr" defTabSz="711200">
            <a:lnSpc>
              <a:spcPct val="90000"/>
            </a:lnSpc>
            <a:spcBef>
              <a:spcPct val="0"/>
            </a:spcBef>
            <a:spcAft>
              <a:spcPct val="35000"/>
            </a:spcAft>
            <a:buNone/>
          </a:pPr>
          <a:r>
            <a:rPr lang="en-US" sz="1800" b="1" kern="1200" dirty="0">
              <a:solidFill>
                <a:schemeClr val="bg1"/>
              </a:solidFill>
              <a:effectLst>
                <a:outerShdw blurRad="38100" dist="38100" dir="2700000" algn="tl">
                  <a:srgbClr val="000000">
                    <a:alpha val="43137"/>
                  </a:srgbClr>
                </a:outerShdw>
              </a:effectLst>
              <a:latin typeface="+mj-lt"/>
            </a:rPr>
            <a:t>Design Synthesis</a:t>
          </a:r>
        </a:p>
        <a:p>
          <a:pPr marL="0" lvl="0" indent="0" algn="ctr" defTabSz="711200">
            <a:lnSpc>
              <a:spcPct val="90000"/>
            </a:lnSpc>
            <a:spcBef>
              <a:spcPct val="0"/>
            </a:spcBef>
            <a:spcAft>
              <a:spcPct val="35000"/>
            </a:spcAft>
            <a:buNone/>
          </a:pPr>
          <a:endParaRPr lang="en-US" sz="1700" b="1" kern="1200" dirty="0">
            <a:solidFill>
              <a:schemeClr val="bg1"/>
            </a:solidFill>
            <a:effectLst>
              <a:outerShdw blurRad="38100" dist="38100" dir="2700000" algn="tl">
                <a:srgbClr val="000000">
                  <a:alpha val="43137"/>
                </a:srgbClr>
              </a:outerShdw>
            </a:effectLst>
            <a:latin typeface="+mj-lt"/>
          </a:endParaRPr>
        </a:p>
      </dsp:txBody>
      <dsp:txXfrm>
        <a:off x="3315667" y="55623"/>
        <a:ext cx="1570888" cy="859416"/>
      </dsp:txXfrm>
    </dsp:sp>
    <dsp:sp modelId="{E60C91EE-319B-41DD-BE4C-039FA92AF00B}">
      <dsp:nvSpPr>
        <dsp:cNvPr id="0" name=""/>
        <dsp:cNvSpPr/>
      </dsp:nvSpPr>
      <dsp:spPr>
        <a:xfrm>
          <a:off x="5351343" y="163407"/>
          <a:ext cx="1778866"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Manufacturing/ Testing/Safety</a:t>
          </a:r>
        </a:p>
      </dsp:txBody>
      <dsp:txXfrm>
        <a:off x="5666955" y="163407"/>
        <a:ext cx="1147643" cy="631223"/>
      </dsp:txXfrm>
    </dsp:sp>
    <dsp:sp modelId="{EA1A9BF5-ACCD-499A-ACBD-31E668BBDFC0}">
      <dsp:nvSpPr>
        <dsp:cNvPr id="0" name=""/>
        <dsp:cNvSpPr/>
      </dsp:nvSpPr>
      <dsp:spPr>
        <a:xfrm>
          <a:off x="6972404" y="163407"/>
          <a:ext cx="1853239"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j-lt"/>
            </a:rPr>
            <a:t>Conclusions</a:t>
          </a:r>
        </a:p>
      </dsp:txBody>
      <dsp:txXfrm>
        <a:off x="7288016" y="163407"/>
        <a:ext cx="1222016" cy="63122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52F363-2C23-4338-99D9-439BE5768D02}">
      <dsp:nvSpPr>
        <dsp:cNvPr id="0" name=""/>
        <dsp:cNvSpPr/>
      </dsp:nvSpPr>
      <dsp:spPr>
        <a:xfrm>
          <a:off x="4583" y="163407"/>
          <a:ext cx="1578058"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Introduction</a:t>
          </a:r>
        </a:p>
      </dsp:txBody>
      <dsp:txXfrm>
        <a:off x="320195" y="163407"/>
        <a:ext cx="946835" cy="631223"/>
      </dsp:txXfrm>
    </dsp:sp>
    <dsp:sp modelId="{9BD84720-2479-4C6C-A1BD-1222953262D3}">
      <dsp:nvSpPr>
        <dsp:cNvPr id="0" name=""/>
        <dsp:cNvSpPr/>
      </dsp:nvSpPr>
      <dsp:spPr>
        <a:xfrm>
          <a:off x="1424835" y="163407"/>
          <a:ext cx="1811815"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endParaRPr lang="en-US" sz="1200" kern="1200" dirty="0">
            <a:latin typeface="+mj-lt"/>
          </a:endParaRPr>
        </a:p>
        <a:p>
          <a:pPr marL="0" lvl="0" indent="0" algn="ctr" defTabSz="533400">
            <a:lnSpc>
              <a:spcPct val="90000"/>
            </a:lnSpc>
            <a:spcBef>
              <a:spcPct val="0"/>
            </a:spcBef>
            <a:spcAft>
              <a:spcPct val="35000"/>
            </a:spcAft>
            <a:buNone/>
          </a:pPr>
          <a:r>
            <a:rPr lang="en-US" sz="1200" kern="1200" dirty="0">
              <a:latin typeface="+mj-lt"/>
            </a:rPr>
            <a:t>Engineering </a:t>
          </a:r>
        </a:p>
        <a:p>
          <a:pPr marL="0" lvl="0" indent="0" algn="ctr" defTabSz="533400">
            <a:lnSpc>
              <a:spcPct val="90000"/>
            </a:lnSpc>
            <a:spcBef>
              <a:spcPct val="0"/>
            </a:spcBef>
            <a:spcAft>
              <a:spcPct val="35000"/>
            </a:spcAft>
            <a:buNone/>
          </a:pPr>
          <a:r>
            <a:rPr lang="en-US" sz="1200" kern="1200" dirty="0">
              <a:latin typeface="+mj-lt"/>
            </a:rPr>
            <a:t>Specifications</a:t>
          </a:r>
        </a:p>
        <a:p>
          <a:pPr marL="0" lvl="0" indent="0" algn="ctr" defTabSz="533400">
            <a:lnSpc>
              <a:spcPct val="90000"/>
            </a:lnSpc>
            <a:spcBef>
              <a:spcPct val="0"/>
            </a:spcBef>
            <a:spcAft>
              <a:spcPct val="35000"/>
            </a:spcAft>
            <a:buNone/>
          </a:pPr>
          <a:endParaRPr lang="en-US" sz="1200" kern="1200" dirty="0">
            <a:latin typeface="+mj-lt"/>
          </a:endParaRPr>
        </a:p>
      </dsp:txBody>
      <dsp:txXfrm>
        <a:off x="1740447" y="163407"/>
        <a:ext cx="1180592" cy="631223"/>
      </dsp:txXfrm>
    </dsp:sp>
    <dsp:sp modelId="{B0E112DD-BFB7-436C-8CE1-65EF2A78FB81}">
      <dsp:nvSpPr>
        <dsp:cNvPr id="0" name=""/>
        <dsp:cNvSpPr/>
      </dsp:nvSpPr>
      <dsp:spPr>
        <a:xfrm>
          <a:off x="2885959" y="55623"/>
          <a:ext cx="2430304" cy="859416"/>
        </a:xfrm>
        <a:prstGeom prst="chevron">
          <a:avLst/>
        </a:prstGeom>
        <a:solidFill>
          <a:srgbClr val="99AFE7"/>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endParaRPr lang="en-US" sz="1600" b="1" kern="1200" dirty="0">
            <a:solidFill>
              <a:schemeClr val="bg1"/>
            </a:solidFill>
            <a:effectLst>
              <a:outerShdw blurRad="38100" dist="38100" dir="2700000" algn="tl">
                <a:srgbClr val="000000">
                  <a:alpha val="43137"/>
                </a:srgbClr>
              </a:outerShdw>
            </a:effectLst>
            <a:latin typeface="+mj-lt"/>
          </a:endParaRPr>
        </a:p>
        <a:p>
          <a:pPr marL="0" lvl="0" indent="0" algn="ctr" defTabSz="711200">
            <a:lnSpc>
              <a:spcPct val="90000"/>
            </a:lnSpc>
            <a:spcBef>
              <a:spcPct val="0"/>
            </a:spcBef>
            <a:spcAft>
              <a:spcPct val="35000"/>
            </a:spcAft>
            <a:buNone/>
          </a:pPr>
          <a:r>
            <a:rPr lang="en-US" sz="1800" b="1" kern="1200" dirty="0">
              <a:solidFill>
                <a:schemeClr val="bg1"/>
              </a:solidFill>
              <a:effectLst>
                <a:outerShdw blurRad="38100" dist="38100" dir="2700000" algn="tl">
                  <a:srgbClr val="000000">
                    <a:alpha val="43137"/>
                  </a:srgbClr>
                </a:outerShdw>
              </a:effectLst>
              <a:latin typeface="+mj-lt"/>
            </a:rPr>
            <a:t>Design Synthesis</a:t>
          </a:r>
        </a:p>
        <a:p>
          <a:pPr marL="0" lvl="0" indent="0" algn="ctr" defTabSz="711200">
            <a:lnSpc>
              <a:spcPct val="90000"/>
            </a:lnSpc>
            <a:spcBef>
              <a:spcPct val="0"/>
            </a:spcBef>
            <a:spcAft>
              <a:spcPct val="35000"/>
            </a:spcAft>
            <a:buNone/>
          </a:pPr>
          <a:endParaRPr lang="en-US" sz="1700" b="1" kern="1200" dirty="0">
            <a:solidFill>
              <a:schemeClr val="bg1"/>
            </a:solidFill>
            <a:effectLst>
              <a:outerShdw blurRad="38100" dist="38100" dir="2700000" algn="tl">
                <a:srgbClr val="000000">
                  <a:alpha val="43137"/>
                </a:srgbClr>
              </a:outerShdw>
            </a:effectLst>
            <a:latin typeface="+mj-lt"/>
          </a:endParaRPr>
        </a:p>
      </dsp:txBody>
      <dsp:txXfrm>
        <a:off x="3315667" y="55623"/>
        <a:ext cx="1570888" cy="859416"/>
      </dsp:txXfrm>
    </dsp:sp>
    <dsp:sp modelId="{E60C91EE-319B-41DD-BE4C-039FA92AF00B}">
      <dsp:nvSpPr>
        <dsp:cNvPr id="0" name=""/>
        <dsp:cNvSpPr/>
      </dsp:nvSpPr>
      <dsp:spPr>
        <a:xfrm>
          <a:off x="5351343" y="163407"/>
          <a:ext cx="1778866"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Manufacturing/ Testing/Safety</a:t>
          </a:r>
        </a:p>
      </dsp:txBody>
      <dsp:txXfrm>
        <a:off x="5666955" y="163407"/>
        <a:ext cx="1147643" cy="631223"/>
      </dsp:txXfrm>
    </dsp:sp>
    <dsp:sp modelId="{EA1A9BF5-ACCD-499A-ACBD-31E668BBDFC0}">
      <dsp:nvSpPr>
        <dsp:cNvPr id="0" name=""/>
        <dsp:cNvSpPr/>
      </dsp:nvSpPr>
      <dsp:spPr>
        <a:xfrm>
          <a:off x="6972404" y="163407"/>
          <a:ext cx="1853239"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j-lt"/>
            </a:rPr>
            <a:t>Conclusions</a:t>
          </a:r>
        </a:p>
      </dsp:txBody>
      <dsp:txXfrm>
        <a:off x="7288016" y="163407"/>
        <a:ext cx="1222016" cy="631223"/>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52F363-2C23-4338-99D9-439BE5768D02}">
      <dsp:nvSpPr>
        <dsp:cNvPr id="0" name=""/>
        <dsp:cNvSpPr/>
      </dsp:nvSpPr>
      <dsp:spPr>
        <a:xfrm>
          <a:off x="4583" y="163407"/>
          <a:ext cx="1578058"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Introduction</a:t>
          </a:r>
        </a:p>
      </dsp:txBody>
      <dsp:txXfrm>
        <a:off x="320195" y="163407"/>
        <a:ext cx="946835" cy="631223"/>
      </dsp:txXfrm>
    </dsp:sp>
    <dsp:sp modelId="{9BD84720-2479-4C6C-A1BD-1222953262D3}">
      <dsp:nvSpPr>
        <dsp:cNvPr id="0" name=""/>
        <dsp:cNvSpPr/>
      </dsp:nvSpPr>
      <dsp:spPr>
        <a:xfrm>
          <a:off x="1424835" y="163407"/>
          <a:ext cx="1811815"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endParaRPr lang="en-US" sz="1200" kern="1200" dirty="0">
            <a:latin typeface="+mj-lt"/>
          </a:endParaRPr>
        </a:p>
        <a:p>
          <a:pPr marL="0" lvl="0" indent="0" algn="ctr" defTabSz="533400">
            <a:lnSpc>
              <a:spcPct val="90000"/>
            </a:lnSpc>
            <a:spcBef>
              <a:spcPct val="0"/>
            </a:spcBef>
            <a:spcAft>
              <a:spcPct val="35000"/>
            </a:spcAft>
            <a:buNone/>
          </a:pPr>
          <a:r>
            <a:rPr lang="en-US" sz="1200" kern="1200" dirty="0">
              <a:latin typeface="+mj-lt"/>
            </a:rPr>
            <a:t>Engineering </a:t>
          </a:r>
        </a:p>
        <a:p>
          <a:pPr marL="0" lvl="0" indent="0" algn="ctr" defTabSz="533400">
            <a:lnSpc>
              <a:spcPct val="90000"/>
            </a:lnSpc>
            <a:spcBef>
              <a:spcPct val="0"/>
            </a:spcBef>
            <a:spcAft>
              <a:spcPct val="35000"/>
            </a:spcAft>
            <a:buNone/>
          </a:pPr>
          <a:r>
            <a:rPr lang="en-US" sz="1200" kern="1200" dirty="0">
              <a:latin typeface="+mj-lt"/>
            </a:rPr>
            <a:t>Specifications</a:t>
          </a:r>
        </a:p>
        <a:p>
          <a:pPr marL="0" lvl="0" indent="0" algn="ctr" defTabSz="533400">
            <a:lnSpc>
              <a:spcPct val="90000"/>
            </a:lnSpc>
            <a:spcBef>
              <a:spcPct val="0"/>
            </a:spcBef>
            <a:spcAft>
              <a:spcPct val="35000"/>
            </a:spcAft>
            <a:buNone/>
          </a:pPr>
          <a:endParaRPr lang="en-US" sz="1200" kern="1200" dirty="0">
            <a:latin typeface="+mj-lt"/>
          </a:endParaRPr>
        </a:p>
      </dsp:txBody>
      <dsp:txXfrm>
        <a:off x="1740447" y="163407"/>
        <a:ext cx="1180592" cy="631223"/>
      </dsp:txXfrm>
    </dsp:sp>
    <dsp:sp modelId="{B0E112DD-BFB7-436C-8CE1-65EF2A78FB81}">
      <dsp:nvSpPr>
        <dsp:cNvPr id="0" name=""/>
        <dsp:cNvSpPr/>
      </dsp:nvSpPr>
      <dsp:spPr>
        <a:xfrm>
          <a:off x="2885959" y="55623"/>
          <a:ext cx="2430304" cy="859416"/>
        </a:xfrm>
        <a:prstGeom prst="chevron">
          <a:avLst/>
        </a:prstGeom>
        <a:solidFill>
          <a:srgbClr val="99AFE7"/>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endParaRPr lang="en-US" sz="1600" b="1" kern="1200" dirty="0">
            <a:solidFill>
              <a:schemeClr val="bg1"/>
            </a:solidFill>
            <a:effectLst>
              <a:outerShdw blurRad="38100" dist="38100" dir="2700000" algn="tl">
                <a:srgbClr val="000000">
                  <a:alpha val="43137"/>
                </a:srgbClr>
              </a:outerShdw>
            </a:effectLst>
            <a:latin typeface="+mj-lt"/>
          </a:endParaRPr>
        </a:p>
        <a:p>
          <a:pPr marL="0" lvl="0" indent="0" algn="ctr" defTabSz="711200">
            <a:lnSpc>
              <a:spcPct val="90000"/>
            </a:lnSpc>
            <a:spcBef>
              <a:spcPct val="0"/>
            </a:spcBef>
            <a:spcAft>
              <a:spcPct val="35000"/>
            </a:spcAft>
            <a:buNone/>
          </a:pPr>
          <a:r>
            <a:rPr lang="en-US" sz="1800" b="1" kern="1200" dirty="0">
              <a:solidFill>
                <a:schemeClr val="bg1"/>
              </a:solidFill>
              <a:effectLst>
                <a:outerShdw blurRad="38100" dist="38100" dir="2700000" algn="tl">
                  <a:srgbClr val="000000">
                    <a:alpha val="43137"/>
                  </a:srgbClr>
                </a:outerShdw>
              </a:effectLst>
              <a:latin typeface="+mj-lt"/>
            </a:rPr>
            <a:t>Design Synthesis</a:t>
          </a:r>
        </a:p>
        <a:p>
          <a:pPr marL="0" lvl="0" indent="0" algn="ctr" defTabSz="711200">
            <a:lnSpc>
              <a:spcPct val="90000"/>
            </a:lnSpc>
            <a:spcBef>
              <a:spcPct val="0"/>
            </a:spcBef>
            <a:spcAft>
              <a:spcPct val="35000"/>
            </a:spcAft>
            <a:buNone/>
          </a:pPr>
          <a:endParaRPr lang="en-US" sz="1700" b="1" kern="1200" dirty="0">
            <a:solidFill>
              <a:schemeClr val="bg1"/>
            </a:solidFill>
            <a:effectLst>
              <a:outerShdw blurRad="38100" dist="38100" dir="2700000" algn="tl">
                <a:srgbClr val="000000">
                  <a:alpha val="43137"/>
                </a:srgbClr>
              </a:outerShdw>
            </a:effectLst>
            <a:latin typeface="+mj-lt"/>
          </a:endParaRPr>
        </a:p>
      </dsp:txBody>
      <dsp:txXfrm>
        <a:off x="3315667" y="55623"/>
        <a:ext cx="1570888" cy="859416"/>
      </dsp:txXfrm>
    </dsp:sp>
    <dsp:sp modelId="{E60C91EE-319B-41DD-BE4C-039FA92AF00B}">
      <dsp:nvSpPr>
        <dsp:cNvPr id="0" name=""/>
        <dsp:cNvSpPr/>
      </dsp:nvSpPr>
      <dsp:spPr>
        <a:xfrm>
          <a:off x="5351343" y="163407"/>
          <a:ext cx="1778866"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Manufacturing/ Testing/Safety</a:t>
          </a:r>
        </a:p>
      </dsp:txBody>
      <dsp:txXfrm>
        <a:off x="5666955" y="163407"/>
        <a:ext cx="1147643" cy="631223"/>
      </dsp:txXfrm>
    </dsp:sp>
    <dsp:sp modelId="{EA1A9BF5-ACCD-499A-ACBD-31E668BBDFC0}">
      <dsp:nvSpPr>
        <dsp:cNvPr id="0" name=""/>
        <dsp:cNvSpPr/>
      </dsp:nvSpPr>
      <dsp:spPr>
        <a:xfrm>
          <a:off x="6972404" y="163407"/>
          <a:ext cx="1853239"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j-lt"/>
            </a:rPr>
            <a:t>Conclusions</a:t>
          </a:r>
        </a:p>
      </dsp:txBody>
      <dsp:txXfrm>
        <a:off x="7288016" y="163407"/>
        <a:ext cx="1222016" cy="631223"/>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52F363-2C23-4338-99D9-439BE5768D02}">
      <dsp:nvSpPr>
        <dsp:cNvPr id="0" name=""/>
        <dsp:cNvSpPr/>
      </dsp:nvSpPr>
      <dsp:spPr>
        <a:xfrm>
          <a:off x="4583" y="163407"/>
          <a:ext cx="1578058"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Introduction</a:t>
          </a:r>
        </a:p>
      </dsp:txBody>
      <dsp:txXfrm>
        <a:off x="320195" y="163407"/>
        <a:ext cx="946835" cy="631223"/>
      </dsp:txXfrm>
    </dsp:sp>
    <dsp:sp modelId="{9BD84720-2479-4C6C-A1BD-1222953262D3}">
      <dsp:nvSpPr>
        <dsp:cNvPr id="0" name=""/>
        <dsp:cNvSpPr/>
      </dsp:nvSpPr>
      <dsp:spPr>
        <a:xfrm>
          <a:off x="1424835" y="163407"/>
          <a:ext cx="1811815"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endParaRPr lang="en-US" sz="1200" kern="1200" dirty="0">
            <a:latin typeface="+mj-lt"/>
          </a:endParaRPr>
        </a:p>
        <a:p>
          <a:pPr marL="0" lvl="0" indent="0" algn="ctr" defTabSz="533400">
            <a:lnSpc>
              <a:spcPct val="90000"/>
            </a:lnSpc>
            <a:spcBef>
              <a:spcPct val="0"/>
            </a:spcBef>
            <a:spcAft>
              <a:spcPct val="35000"/>
            </a:spcAft>
            <a:buNone/>
          </a:pPr>
          <a:r>
            <a:rPr lang="en-US" sz="1200" kern="1200" dirty="0">
              <a:latin typeface="+mj-lt"/>
            </a:rPr>
            <a:t>Engineering </a:t>
          </a:r>
        </a:p>
        <a:p>
          <a:pPr marL="0" lvl="0" indent="0" algn="ctr" defTabSz="533400">
            <a:lnSpc>
              <a:spcPct val="90000"/>
            </a:lnSpc>
            <a:spcBef>
              <a:spcPct val="0"/>
            </a:spcBef>
            <a:spcAft>
              <a:spcPct val="35000"/>
            </a:spcAft>
            <a:buNone/>
          </a:pPr>
          <a:r>
            <a:rPr lang="en-US" sz="1200" kern="1200" dirty="0">
              <a:latin typeface="+mj-lt"/>
            </a:rPr>
            <a:t>Specifications</a:t>
          </a:r>
        </a:p>
        <a:p>
          <a:pPr marL="0" lvl="0" indent="0" algn="ctr" defTabSz="533400">
            <a:lnSpc>
              <a:spcPct val="90000"/>
            </a:lnSpc>
            <a:spcBef>
              <a:spcPct val="0"/>
            </a:spcBef>
            <a:spcAft>
              <a:spcPct val="35000"/>
            </a:spcAft>
            <a:buNone/>
          </a:pPr>
          <a:endParaRPr lang="en-US" sz="1200" kern="1200" dirty="0">
            <a:latin typeface="+mj-lt"/>
          </a:endParaRPr>
        </a:p>
      </dsp:txBody>
      <dsp:txXfrm>
        <a:off x="1740447" y="163407"/>
        <a:ext cx="1180592" cy="631223"/>
      </dsp:txXfrm>
    </dsp:sp>
    <dsp:sp modelId="{B0E112DD-BFB7-436C-8CE1-65EF2A78FB81}">
      <dsp:nvSpPr>
        <dsp:cNvPr id="0" name=""/>
        <dsp:cNvSpPr/>
      </dsp:nvSpPr>
      <dsp:spPr>
        <a:xfrm>
          <a:off x="2885959" y="55623"/>
          <a:ext cx="2430304" cy="859416"/>
        </a:xfrm>
        <a:prstGeom prst="chevron">
          <a:avLst/>
        </a:prstGeom>
        <a:solidFill>
          <a:srgbClr val="99AFE7"/>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endParaRPr lang="en-US" sz="1600" b="1" kern="1200" dirty="0">
            <a:solidFill>
              <a:schemeClr val="bg1"/>
            </a:solidFill>
            <a:effectLst>
              <a:outerShdw blurRad="38100" dist="38100" dir="2700000" algn="tl">
                <a:srgbClr val="000000">
                  <a:alpha val="43137"/>
                </a:srgbClr>
              </a:outerShdw>
            </a:effectLst>
            <a:latin typeface="+mj-lt"/>
          </a:endParaRPr>
        </a:p>
        <a:p>
          <a:pPr marL="0" lvl="0" indent="0" algn="ctr" defTabSz="711200">
            <a:lnSpc>
              <a:spcPct val="90000"/>
            </a:lnSpc>
            <a:spcBef>
              <a:spcPct val="0"/>
            </a:spcBef>
            <a:spcAft>
              <a:spcPct val="35000"/>
            </a:spcAft>
            <a:buNone/>
          </a:pPr>
          <a:r>
            <a:rPr lang="en-US" sz="1800" b="1" kern="1200" dirty="0">
              <a:solidFill>
                <a:schemeClr val="bg1"/>
              </a:solidFill>
              <a:effectLst>
                <a:outerShdw blurRad="38100" dist="38100" dir="2700000" algn="tl">
                  <a:srgbClr val="000000">
                    <a:alpha val="43137"/>
                  </a:srgbClr>
                </a:outerShdw>
              </a:effectLst>
              <a:latin typeface="+mj-lt"/>
            </a:rPr>
            <a:t>Design Synthesis</a:t>
          </a:r>
        </a:p>
        <a:p>
          <a:pPr marL="0" lvl="0" indent="0" algn="ctr" defTabSz="711200">
            <a:lnSpc>
              <a:spcPct val="90000"/>
            </a:lnSpc>
            <a:spcBef>
              <a:spcPct val="0"/>
            </a:spcBef>
            <a:spcAft>
              <a:spcPct val="35000"/>
            </a:spcAft>
            <a:buNone/>
          </a:pPr>
          <a:endParaRPr lang="en-US" sz="1700" b="1" kern="1200" dirty="0">
            <a:solidFill>
              <a:schemeClr val="bg1"/>
            </a:solidFill>
            <a:effectLst>
              <a:outerShdw blurRad="38100" dist="38100" dir="2700000" algn="tl">
                <a:srgbClr val="000000">
                  <a:alpha val="43137"/>
                </a:srgbClr>
              </a:outerShdw>
            </a:effectLst>
            <a:latin typeface="+mj-lt"/>
          </a:endParaRPr>
        </a:p>
      </dsp:txBody>
      <dsp:txXfrm>
        <a:off x="3315667" y="55623"/>
        <a:ext cx="1570888" cy="859416"/>
      </dsp:txXfrm>
    </dsp:sp>
    <dsp:sp modelId="{E60C91EE-319B-41DD-BE4C-039FA92AF00B}">
      <dsp:nvSpPr>
        <dsp:cNvPr id="0" name=""/>
        <dsp:cNvSpPr/>
      </dsp:nvSpPr>
      <dsp:spPr>
        <a:xfrm>
          <a:off x="5351343" y="163407"/>
          <a:ext cx="1778866"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Manufacturing/ Testing/Safety</a:t>
          </a:r>
        </a:p>
      </dsp:txBody>
      <dsp:txXfrm>
        <a:off x="5666955" y="163407"/>
        <a:ext cx="1147643" cy="631223"/>
      </dsp:txXfrm>
    </dsp:sp>
    <dsp:sp modelId="{EA1A9BF5-ACCD-499A-ACBD-31E668BBDFC0}">
      <dsp:nvSpPr>
        <dsp:cNvPr id="0" name=""/>
        <dsp:cNvSpPr/>
      </dsp:nvSpPr>
      <dsp:spPr>
        <a:xfrm>
          <a:off x="6972404" y="163407"/>
          <a:ext cx="1853239"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j-lt"/>
            </a:rPr>
            <a:t>Conclusions</a:t>
          </a:r>
        </a:p>
      </dsp:txBody>
      <dsp:txXfrm>
        <a:off x="7288016" y="163407"/>
        <a:ext cx="1222016" cy="631223"/>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52F363-2C23-4338-99D9-439BE5768D02}">
      <dsp:nvSpPr>
        <dsp:cNvPr id="0" name=""/>
        <dsp:cNvSpPr/>
      </dsp:nvSpPr>
      <dsp:spPr>
        <a:xfrm>
          <a:off x="4583" y="163407"/>
          <a:ext cx="1578058"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Introduction</a:t>
          </a:r>
        </a:p>
      </dsp:txBody>
      <dsp:txXfrm>
        <a:off x="320195" y="163407"/>
        <a:ext cx="946835" cy="631223"/>
      </dsp:txXfrm>
    </dsp:sp>
    <dsp:sp modelId="{9BD84720-2479-4C6C-A1BD-1222953262D3}">
      <dsp:nvSpPr>
        <dsp:cNvPr id="0" name=""/>
        <dsp:cNvSpPr/>
      </dsp:nvSpPr>
      <dsp:spPr>
        <a:xfrm>
          <a:off x="1424835" y="163407"/>
          <a:ext cx="1811815"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endParaRPr lang="en-US" sz="1200" kern="1200" dirty="0">
            <a:latin typeface="+mj-lt"/>
          </a:endParaRPr>
        </a:p>
        <a:p>
          <a:pPr marL="0" lvl="0" indent="0" algn="ctr" defTabSz="533400">
            <a:lnSpc>
              <a:spcPct val="90000"/>
            </a:lnSpc>
            <a:spcBef>
              <a:spcPct val="0"/>
            </a:spcBef>
            <a:spcAft>
              <a:spcPct val="35000"/>
            </a:spcAft>
            <a:buNone/>
          </a:pPr>
          <a:r>
            <a:rPr lang="en-US" sz="1200" kern="1200" dirty="0">
              <a:latin typeface="+mj-lt"/>
            </a:rPr>
            <a:t>Engineering </a:t>
          </a:r>
        </a:p>
        <a:p>
          <a:pPr marL="0" lvl="0" indent="0" algn="ctr" defTabSz="533400">
            <a:lnSpc>
              <a:spcPct val="90000"/>
            </a:lnSpc>
            <a:spcBef>
              <a:spcPct val="0"/>
            </a:spcBef>
            <a:spcAft>
              <a:spcPct val="35000"/>
            </a:spcAft>
            <a:buNone/>
          </a:pPr>
          <a:r>
            <a:rPr lang="en-US" sz="1200" kern="1200" dirty="0">
              <a:latin typeface="+mj-lt"/>
            </a:rPr>
            <a:t>Specifications</a:t>
          </a:r>
        </a:p>
        <a:p>
          <a:pPr marL="0" lvl="0" indent="0" algn="ctr" defTabSz="533400">
            <a:lnSpc>
              <a:spcPct val="90000"/>
            </a:lnSpc>
            <a:spcBef>
              <a:spcPct val="0"/>
            </a:spcBef>
            <a:spcAft>
              <a:spcPct val="35000"/>
            </a:spcAft>
            <a:buNone/>
          </a:pPr>
          <a:endParaRPr lang="en-US" sz="1200" kern="1200" dirty="0">
            <a:latin typeface="+mj-lt"/>
          </a:endParaRPr>
        </a:p>
      </dsp:txBody>
      <dsp:txXfrm>
        <a:off x="1740447" y="163407"/>
        <a:ext cx="1180592" cy="631223"/>
      </dsp:txXfrm>
    </dsp:sp>
    <dsp:sp modelId="{B0E112DD-BFB7-436C-8CE1-65EF2A78FB81}">
      <dsp:nvSpPr>
        <dsp:cNvPr id="0" name=""/>
        <dsp:cNvSpPr/>
      </dsp:nvSpPr>
      <dsp:spPr>
        <a:xfrm>
          <a:off x="2885959" y="55623"/>
          <a:ext cx="2430304" cy="859416"/>
        </a:xfrm>
        <a:prstGeom prst="chevron">
          <a:avLst/>
        </a:prstGeom>
        <a:solidFill>
          <a:srgbClr val="99AFE7"/>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endParaRPr lang="en-US" sz="1600" b="1" kern="1200" dirty="0">
            <a:solidFill>
              <a:schemeClr val="bg1"/>
            </a:solidFill>
            <a:effectLst>
              <a:outerShdw blurRad="38100" dist="38100" dir="2700000" algn="tl">
                <a:srgbClr val="000000">
                  <a:alpha val="43137"/>
                </a:srgbClr>
              </a:outerShdw>
            </a:effectLst>
            <a:latin typeface="+mj-lt"/>
          </a:endParaRPr>
        </a:p>
        <a:p>
          <a:pPr marL="0" lvl="0" indent="0" algn="ctr" defTabSz="711200">
            <a:lnSpc>
              <a:spcPct val="90000"/>
            </a:lnSpc>
            <a:spcBef>
              <a:spcPct val="0"/>
            </a:spcBef>
            <a:spcAft>
              <a:spcPct val="35000"/>
            </a:spcAft>
            <a:buNone/>
          </a:pPr>
          <a:r>
            <a:rPr lang="en-US" sz="1800" b="1" kern="1200" dirty="0">
              <a:solidFill>
                <a:schemeClr val="bg1"/>
              </a:solidFill>
              <a:effectLst>
                <a:outerShdw blurRad="38100" dist="38100" dir="2700000" algn="tl">
                  <a:srgbClr val="000000">
                    <a:alpha val="43137"/>
                  </a:srgbClr>
                </a:outerShdw>
              </a:effectLst>
              <a:latin typeface="+mj-lt"/>
            </a:rPr>
            <a:t>Design Synthesis</a:t>
          </a:r>
        </a:p>
        <a:p>
          <a:pPr marL="0" lvl="0" indent="0" algn="ctr" defTabSz="711200">
            <a:lnSpc>
              <a:spcPct val="90000"/>
            </a:lnSpc>
            <a:spcBef>
              <a:spcPct val="0"/>
            </a:spcBef>
            <a:spcAft>
              <a:spcPct val="35000"/>
            </a:spcAft>
            <a:buNone/>
          </a:pPr>
          <a:endParaRPr lang="en-US" sz="1700" b="1" kern="1200" dirty="0">
            <a:solidFill>
              <a:schemeClr val="bg1"/>
            </a:solidFill>
            <a:effectLst>
              <a:outerShdw blurRad="38100" dist="38100" dir="2700000" algn="tl">
                <a:srgbClr val="000000">
                  <a:alpha val="43137"/>
                </a:srgbClr>
              </a:outerShdw>
            </a:effectLst>
            <a:latin typeface="+mj-lt"/>
          </a:endParaRPr>
        </a:p>
      </dsp:txBody>
      <dsp:txXfrm>
        <a:off x="3315667" y="55623"/>
        <a:ext cx="1570888" cy="859416"/>
      </dsp:txXfrm>
    </dsp:sp>
    <dsp:sp modelId="{E60C91EE-319B-41DD-BE4C-039FA92AF00B}">
      <dsp:nvSpPr>
        <dsp:cNvPr id="0" name=""/>
        <dsp:cNvSpPr/>
      </dsp:nvSpPr>
      <dsp:spPr>
        <a:xfrm>
          <a:off x="5351343" y="163407"/>
          <a:ext cx="1778866"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Manufacturing/ Testing/Safety</a:t>
          </a:r>
        </a:p>
      </dsp:txBody>
      <dsp:txXfrm>
        <a:off x="5666955" y="163407"/>
        <a:ext cx="1147643" cy="631223"/>
      </dsp:txXfrm>
    </dsp:sp>
    <dsp:sp modelId="{EA1A9BF5-ACCD-499A-ACBD-31E668BBDFC0}">
      <dsp:nvSpPr>
        <dsp:cNvPr id="0" name=""/>
        <dsp:cNvSpPr/>
      </dsp:nvSpPr>
      <dsp:spPr>
        <a:xfrm>
          <a:off x="6972404" y="163407"/>
          <a:ext cx="1853239"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j-lt"/>
            </a:rPr>
            <a:t>Conclusions</a:t>
          </a:r>
        </a:p>
      </dsp:txBody>
      <dsp:txXfrm>
        <a:off x="7288016" y="163407"/>
        <a:ext cx="1222016" cy="631223"/>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52F363-2C23-4338-99D9-439BE5768D02}">
      <dsp:nvSpPr>
        <dsp:cNvPr id="0" name=""/>
        <dsp:cNvSpPr/>
      </dsp:nvSpPr>
      <dsp:spPr>
        <a:xfrm>
          <a:off x="4583" y="163407"/>
          <a:ext cx="1578058"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Introduction</a:t>
          </a:r>
        </a:p>
      </dsp:txBody>
      <dsp:txXfrm>
        <a:off x="320195" y="163407"/>
        <a:ext cx="946835" cy="631223"/>
      </dsp:txXfrm>
    </dsp:sp>
    <dsp:sp modelId="{9BD84720-2479-4C6C-A1BD-1222953262D3}">
      <dsp:nvSpPr>
        <dsp:cNvPr id="0" name=""/>
        <dsp:cNvSpPr/>
      </dsp:nvSpPr>
      <dsp:spPr>
        <a:xfrm>
          <a:off x="1424835" y="163407"/>
          <a:ext cx="1811815"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endParaRPr lang="en-US" sz="1200" kern="1200" dirty="0">
            <a:latin typeface="+mj-lt"/>
          </a:endParaRPr>
        </a:p>
        <a:p>
          <a:pPr marL="0" lvl="0" indent="0" algn="ctr" defTabSz="533400">
            <a:lnSpc>
              <a:spcPct val="90000"/>
            </a:lnSpc>
            <a:spcBef>
              <a:spcPct val="0"/>
            </a:spcBef>
            <a:spcAft>
              <a:spcPct val="35000"/>
            </a:spcAft>
            <a:buNone/>
          </a:pPr>
          <a:r>
            <a:rPr lang="en-US" sz="1200" kern="1200" dirty="0">
              <a:latin typeface="+mj-lt"/>
            </a:rPr>
            <a:t>Engineering </a:t>
          </a:r>
        </a:p>
        <a:p>
          <a:pPr marL="0" lvl="0" indent="0" algn="ctr" defTabSz="533400">
            <a:lnSpc>
              <a:spcPct val="90000"/>
            </a:lnSpc>
            <a:spcBef>
              <a:spcPct val="0"/>
            </a:spcBef>
            <a:spcAft>
              <a:spcPct val="35000"/>
            </a:spcAft>
            <a:buNone/>
          </a:pPr>
          <a:r>
            <a:rPr lang="en-US" sz="1200" kern="1200" dirty="0">
              <a:latin typeface="+mj-lt"/>
            </a:rPr>
            <a:t>Specifications</a:t>
          </a:r>
        </a:p>
        <a:p>
          <a:pPr marL="0" lvl="0" indent="0" algn="ctr" defTabSz="533400">
            <a:lnSpc>
              <a:spcPct val="90000"/>
            </a:lnSpc>
            <a:spcBef>
              <a:spcPct val="0"/>
            </a:spcBef>
            <a:spcAft>
              <a:spcPct val="35000"/>
            </a:spcAft>
            <a:buNone/>
          </a:pPr>
          <a:endParaRPr lang="en-US" sz="1200" kern="1200" dirty="0">
            <a:latin typeface="+mj-lt"/>
          </a:endParaRPr>
        </a:p>
      </dsp:txBody>
      <dsp:txXfrm>
        <a:off x="1740447" y="163407"/>
        <a:ext cx="1180592" cy="631223"/>
      </dsp:txXfrm>
    </dsp:sp>
    <dsp:sp modelId="{B0E112DD-BFB7-436C-8CE1-65EF2A78FB81}">
      <dsp:nvSpPr>
        <dsp:cNvPr id="0" name=""/>
        <dsp:cNvSpPr/>
      </dsp:nvSpPr>
      <dsp:spPr>
        <a:xfrm>
          <a:off x="2885959" y="55623"/>
          <a:ext cx="2430304" cy="859416"/>
        </a:xfrm>
        <a:prstGeom prst="chevron">
          <a:avLst/>
        </a:prstGeom>
        <a:solidFill>
          <a:srgbClr val="99AFE7"/>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endParaRPr lang="en-US" sz="1600" b="1" kern="1200" dirty="0">
            <a:solidFill>
              <a:schemeClr val="bg1"/>
            </a:solidFill>
            <a:effectLst>
              <a:outerShdw blurRad="38100" dist="38100" dir="2700000" algn="tl">
                <a:srgbClr val="000000">
                  <a:alpha val="43137"/>
                </a:srgbClr>
              </a:outerShdw>
            </a:effectLst>
            <a:latin typeface="+mj-lt"/>
          </a:endParaRPr>
        </a:p>
        <a:p>
          <a:pPr marL="0" lvl="0" indent="0" algn="ctr" defTabSz="711200">
            <a:lnSpc>
              <a:spcPct val="90000"/>
            </a:lnSpc>
            <a:spcBef>
              <a:spcPct val="0"/>
            </a:spcBef>
            <a:spcAft>
              <a:spcPct val="35000"/>
            </a:spcAft>
            <a:buNone/>
          </a:pPr>
          <a:r>
            <a:rPr lang="en-US" sz="1800" b="1" kern="1200" dirty="0">
              <a:solidFill>
                <a:schemeClr val="bg1"/>
              </a:solidFill>
              <a:effectLst>
                <a:outerShdw blurRad="38100" dist="38100" dir="2700000" algn="tl">
                  <a:srgbClr val="000000">
                    <a:alpha val="43137"/>
                  </a:srgbClr>
                </a:outerShdw>
              </a:effectLst>
              <a:latin typeface="+mj-lt"/>
            </a:rPr>
            <a:t>Design Synthesis</a:t>
          </a:r>
        </a:p>
        <a:p>
          <a:pPr marL="0" lvl="0" indent="0" algn="ctr" defTabSz="711200">
            <a:lnSpc>
              <a:spcPct val="90000"/>
            </a:lnSpc>
            <a:spcBef>
              <a:spcPct val="0"/>
            </a:spcBef>
            <a:spcAft>
              <a:spcPct val="35000"/>
            </a:spcAft>
            <a:buNone/>
          </a:pPr>
          <a:endParaRPr lang="en-US" sz="1700" b="1" kern="1200" dirty="0">
            <a:solidFill>
              <a:schemeClr val="bg1"/>
            </a:solidFill>
            <a:effectLst>
              <a:outerShdw blurRad="38100" dist="38100" dir="2700000" algn="tl">
                <a:srgbClr val="000000">
                  <a:alpha val="43137"/>
                </a:srgbClr>
              </a:outerShdw>
            </a:effectLst>
            <a:latin typeface="+mj-lt"/>
          </a:endParaRPr>
        </a:p>
      </dsp:txBody>
      <dsp:txXfrm>
        <a:off x="3315667" y="55623"/>
        <a:ext cx="1570888" cy="859416"/>
      </dsp:txXfrm>
    </dsp:sp>
    <dsp:sp modelId="{E60C91EE-319B-41DD-BE4C-039FA92AF00B}">
      <dsp:nvSpPr>
        <dsp:cNvPr id="0" name=""/>
        <dsp:cNvSpPr/>
      </dsp:nvSpPr>
      <dsp:spPr>
        <a:xfrm>
          <a:off x="5351343" y="163407"/>
          <a:ext cx="1778866"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Manufacturing/ Testing/Safety</a:t>
          </a:r>
        </a:p>
      </dsp:txBody>
      <dsp:txXfrm>
        <a:off x="5666955" y="163407"/>
        <a:ext cx="1147643" cy="631223"/>
      </dsp:txXfrm>
    </dsp:sp>
    <dsp:sp modelId="{EA1A9BF5-ACCD-499A-ACBD-31E668BBDFC0}">
      <dsp:nvSpPr>
        <dsp:cNvPr id="0" name=""/>
        <dsp:cNvSpPr/>
      </dsp:nvSpPr>
      <dsp:spPr>
        <a:xfrm>
          <a:off x="6972404" y="163407"/>
          <a:ext cx="1853239"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j-lt"/>
            </a:rPr>
            <a:t>Conclusions</a:t>
          </a:r>
        </a:p>
      </dsp:txBody>
      <dsp:txXfrm>
        <a:off x="7288016" y="163407"/>
        <a:ext cx="1222016" cy="631223"/>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52F363-2C23-4338-99D9-439BE5768D02}">
      <dsp:nvSpPr>
        <dsp:cNvPr id="0" name=""/>
        <dsp:cNvSpPr/>
      </dsp:nvSpPr>
      <dsp:spPr>
        <a:xfrm>
          <a:off x="4583" y="163407"/>
          <a:ext cx="1578058"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Introduction</a:t>
          </a:r>
        </a:p>
      </dsp:txBody>
      <dsp:txXfrm>
        <a:off x="320195" y="163407"/>
        <a:ext cx="946835" cy="631223"/>
      </dsp:txXfrm>
    </dsp:sp>
    <dsp:sp modelId="{9BD84720-2479-4C6C-A1BD-1222953262D3}">
      <dsp:nvSpPr>
        <dsp:cNvPr id="0" name=""/>
        <dsp:cNvSpPr/>
      </dsp:nvSpPr>
      <dsp:spPr>
        <a:xfrm>
          <a:off x="1424835" y="163407"/>
          <a:ext cx="1811815"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endParaRPr lang="en-US" sz="1200" kern="1200" dirty="0">
            <a:latin typeface="+mj-lt"/>
          </a:endParaRPr>
        </a:p>
        <a:p>
          <a:pPr marL="0" lvl="0" indent="0" algn="ctr" defTabSz="533400">
            <a:lnSpc>
              <a:spcPct val="90000"/>
            </a:lnSpc>
            <a:spcBef>
              <a:spcPct val="0"/>
            </a:spcBef>
            <a:spcAft>
              <a:spcPct val="35000"/>
            </a:spcAft>
            <a:buNone/>
          </a:pPr>
          <a:r>
            <a:rPr lang="en-US" sz="1200" kern="1200" dirty="0">
              <a:latin typeface="+mj-lt"/>
            </a:rPr>
            <a:t>Engineering </a:t>
          </a:r>
        </a:p>
        <a:p>
          <a:pPr marL="0" lvl="0" indent="0" algn="ctr" defTabSz="533400">
            <a:lnSpc>
              <a:spcPct val="90000"/>
            </a:lnSpc>
            <a:spcBef>
              <a:spcPct val="0"/>
            </a:spcBef>
            <a:spcAft>
              <a:spcPct val="35000"/>
            </a:spcAft>
            <a:buNone/>
          </a:pPr>
          <a:r>
            <a:rPr lang="en-US" sz="1200" kern="1200" dirty="0">
              <a:latin typeface="+mj-lt"/>
            </a:rPr>
            <a:t>Specifications</a:t>
          </a:r>
        </a:p>
        <a:p>
          <a:pPr marL="0" lvl="0" indent="0" algn="ctr" defTabSz="533400">
            <a:lnSpc>
              <a:spcPct val="90000"/>
            </a:lnSpc>
            <a:spcBef>
              <a:spcPct val="0"/>
            </a:spcBef>
            <a:spcAft>
              <a:spcPct val="35000"/>
            </a:spcAft>
            <a:buNone/>
          </a:pPr>
          <a:endParaRPr lang="en-US" sz="1200" kern="1200" dirty="0">
            <a:latin typeface="+mj-lt"/>
          </a:endParaRPr>
        </a:p>
      </dsp:txBody>
      <dsp:txXfrm>
        <a:off x="1740447" y="163407"/>
        <a:ext cx="1180592" cy="631223"/>
      </dsp:txXfrm>
    </dsp:sp>
    <dsp:sp modelId="{B0E112DD-BFB7-436C-8CE1-65EF2A78FB81}">
      <dsp:nvSpPr>
        <dsp:cNvPr id="0" name=""/>
        <dsp:cNvSpPr/>
      </dsp:nvSpPr>
      <dsp:spPr>
        <a:xfrm>
          <a:off x="2885959" y="55623"/>
          <a:ext cx="2430304" cy="859416"/>
        </a:xfrm>
        <a:prstGeom prst="chevron">
          <a:avLst/>
        </a:prstGeom>
        <a:solidFill>
          <a:srgbClr val="99AFE7"/>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endParaRPr lang="en-US" sz="1600" b="1" kern="1200" dirty="0">
            <a:solidFill>
              <a:schemeClr val="bg1"/>
            </a:solidFill>
            <a:effectLst>
              <a:outerShdw blurRad="38100" dist="38100" dir="2700000" algn="tl">
                <a:srgbClr val="000000">
                  <a:alpha val="43137"/>
                </a:srgbClr>
              </a:outerShdw>
            </a:effectLst>
            <a:latin typeface="+mj-lt"/>
          </a:endParaRPr>
        </a:p>
        <a:p>
          <a:pPr marL="0" lvl="0" indent="0" algn="ctr" defTabSz="711200">
            <a:lnSpc>
              <a:spcPct val="90000"/>
            </a:lnSpc>
            <a:spcBef>
              <a:spcPct val="0"/>
            </a:spcBef>
            <a:spcAft>
              <a:spcPct val="35000"/>
            </a:spcAft>
            <a:buNone/>
          </a:pPr>
          <a:r>
            <a:rPr lang="en-US" sz="1800" b="1" kern="1200" dirty="0">
              <a:solidFill>
                <a:schemeClr val="bg1"/>
              </a:solidFill>
              <a:effectLst>
                <a:outerShdw blurRad="38100" dist="38100" dir="2700000" algn="tl">
                  <a:srgbClr val="000000">
                    <a:alpha val="43137"/>
                  </a:srgbClr>
                </a:outerShdw>
              </a:effectLst>
              <a:latin typeface="+mj-lt"/>
            </a:rPr>
            <a:t>Design Synthesis</a:t>
          </a:r>
        </a:p>
        <a:p>
          <a:pPr marL="0" lvl="0" indent="0" algn="ctr" defTabSz="711200">
            <a:lnSpc>
              <a:spcPct val="90000"/>
            </a:lnSpc>
            <a:spcBef>
              <a:spcPct val="0"/>
            </a:spcBef>
            <a:spcAft>
              <a:spcPct val="35000"/>
            </a:spcAft>
            <a:buNone/>
          </a:pPr>
          <a:endParaRPr lang="en-US" sz="1700" b="1" kern="1200" dirty="0">
            <a:solidFill>
              <a:schemeClr val="bg1"/>
            </a:solidFill>
            <a:effectLst>
              <a:outerShdw blurRad="38100" dist="38100" dir="2700000" algn="tl">
                <a:srgbClr val="000000">
                  <a:alpha val="43137"/>
                </a:srgbClr>
              </a:outerShdw>
            </a:effectLst>
            <a:latin typeface="+mj-lt"/>
          </a:endParaRPr>
        </a:p>
      </dsp:txBody>
      <dsp:txXfrm>
        <a:off x="3315667" y="55623"/>
        <a:ext cx="1570888" cy="859416"/>
      </dsp:txXfrm>
    </dsp:sp>
    <dsp:sp modelId="{E60C91EE-319B-41DD-BE4C-039FA92AF00B}">
      <dsp:nvSpPr>
        <dsp:cNvPr id="0" name=""/>
        <dsp:cNvSpPr/>
      </dsp:nvSpPr>
      <dsp:spPr>
        <a:xfrm>
          <a:off x="5351343" y="163407"/>
          <a:ext cx="1778866"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Manufacturing/ Testing/Safety</a:t>
          </a:r>
        </a:p>
      </dsp:txBody>
      <dsp:txXfrm>
        <a:off x="5666955" y="163407"/>
        <a:ext cx="1147643" cy="631223"/>
      </dsp:txXfrm>
    </dsp:sp>
    <dsp:sp modelId="{EA1A9BF5-ACCD-499A-ACBD-31E668BBDFC0}">
      <dsp:nvSpPr>
        <dsp:cNvPr id="0" name=""/>
        <dsp:cNvSpPr/>
      </dsp:nvSpPr>
      <dsp:spPr>
        <a:xfrm>
          <a:off x="6972404" y="163407"/>
          <a:ext cx="1853239"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j-lt"/>
            </a:rPr>
            <a:t>Conclusions</a:t>
          </a:r>
        </a:p>
      </dsp:txBody>
      <dsp:txXfrm>
        <a:off x="7288016" y="163407"/>
        <a:ext cx="1222016" cy="631223"/>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52F363-2C23-4338-99D9-439BE5768D02}">
      <dsp:nvSpPr>
        <dsp:cNvPr id="0" name=""/>
        <dsp:cNvSpPr/>
      </dsp:nvSpPr>
      <dsp:spPr>
        <a:xfrm>
          <a:off x="4583" y="163407"/>
          <a:ext cx="1578058"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Introduction</a:t>
          </a:r>
        </a:p>
      </dsp:txBody>
      <dsp:txXfrm>
        <a:off x="320195" y="163407"/>
        <a:ext cx="946835" cy="631223"/>
      </dsp:txXfrm>
    </dsp:sp>
    <dsp:sp modelId="{9BD84720-2479-4C6C-A1BD-1222953262D3}">
      <dsp:nvSpPr>
        <dsp:cNvPr id="0" name=""/>
        <dsp:cNvSpPr/>
      </dsp:nvSpPr>
      <dsp:spPr>
        <a:xfrm>
          <a:off x="1424835" y="163407"/>
          <a:ext cx="1811815"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endParaRPr lang="en-US" sz="1200" kern="1200" dirty="0">
            <a:latin typeface="+mj-lt"/>
          </a:endParaRPr>
        </a:p>
        <a:p>
          <a:pPr marL="0" lvl="0" indent="0" algn="ctr" defTabSz="533400">
            <a:lnSpc>
              <a:spcPct val="90000"/>
            </a:lnSpc>
            <a:spcBef>
              <a:spcPct val="0"/>
            </a:spcBef>
            <a:spcAft>
              <a:spcPct val="35000"/>
            </a:spcAft>
            <a:buNone/>
          </a:pPr>
          <a:r>
            <a:rPr lang="en-US" sz="1200" kern="1200" dirty="0">
              <a:latin typeface="+mj-lt"/>
            </a:rPr>
            <a:t>Engineering </a:t>
          </a:r>
        </a:p>
        <a:p>
          <a:pPr marL="0" lvl="0" indent="0" algn="ctr" defTabSz="533400">
            <a:lnSpc>
              <a:spcPct val="90000"/>
            </a:lnSpc>
            <a:spcBef>
              <a:spcPct val="0"/>
            </a:spcBef>
            <a:spcAft>
              <a:spcPct val="35000"/>
            </a:spcAft>
            <a:buNone/>
          </a:pPr>
          <a:r>
            <a:rPr lang="en-US" sz="1200" kern="1200" dirty="0">
              <a:latin typeface="+mj-lt"/>
            </a:rPr>
            <a:t>Specifications</a:t>
          </a:r>
        </a:p>
        <a:p>
          <a:pPr marL="0" lvl="0" indent="0" algn="ctr" defTabSz="533400">
            <a:lnSpc>
              <a:spcPct val="90000"/>
            </a:lnSpc>
            <a:spcBef>
              <a:spcPct val="0"/>
            </a:spcBef>
            <a:spcAft>
              <a:spcPct val="35000"/>
            </a:spcAft>
            <a:buNone/>
          </a:pPr>
          <a:endParaRPr lang="en-US" sz="1200" kern="1200" dirty="0">
            <a:latin typeface="+mj-lt"/>
          </a:endParaRPr>
        </a:p>
      </dsp:txBody>
      <dsp:txXfrm>
        <a:off x="1740447" y="163407"/>
        <a:ext cx="1180592" cy="631223"/>
      </dsp:txXfrm>
    </dsp:sp>
    <dsp:sp modelId="{E60C91EE-319B-41DD-BE4C-039FA92AF00B}">
      <dsp:nvSpPr>
        <dsp:cNvPr id="0" name=""/>
        <dsp:cNvSpPr/>
      </dsp:nvSpPr>
      <dsp:spPr>
        <a:xfrm>
          <a:off x="3078845" y="163407"/>
          <a:ext cx="1778866"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Design Synthesis</a:t>
          </a:r>
        </a:p>
      </dsp:txBody>
      <dsp:txXfrm>
        <a:off x="3394457" y="163407"/>
        <a:ext cx="1147643" cy="631223"/>
      </dsp:txXfrm>
    </dsp:sp>
    <dsp:sp modelId="{B0E112DD-BFB7-436C-8CE1-65EF2A78FB81}">
      <dsp:nvSpPr>
        <dsp:cNvPr id="0" name=""/>
        <dsp:cNvSpPr/>
      </dsp:nvSpPr>
      <dsp:spPr>
        <a:xfrm>
          <a:off x="4507019" y="55623"/>
          <a:ext cx="2430304" cy="859416"/>
        </a:xfrm>
        <a:prstGeom prst="chevron">
          <a:avLst/>
        </a:prstGeom>
        <a:solidFill>
          <a:srgbClr val="99AFE7"/>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effectLst>
                <a:outerShdw blurRad="38100" dist="38100" dir="2700000" algn="tl">
                  <a:srgbClr val="000000">
                    <a:alpha val="43137"/>
                  </a:srgbClr>
                </a:outerShdw>
              </a:effectLst>
              <a:latin typeface="+mj-lt"/>
            </a:rPr>
            <a:t>Manufacturing/ Testing/Safety</a:t>
          </a:r>
          <a:endParaRPr lang="en-US" sz="1700" b="1" kern="1200" dirty="0">
            <a:solidFill>
              <a:schemeClr val="bg1"/>
            </a:solidFill>
            <a:effectLst>
              <a:outerShdw blurRad="38100" dist="38100" dir="2700000" algn="tl">
                <a:srgbClr val="000000">
                  <a:alpha val="43137"/>
                </a:srgbClr>
              </a:outerShdw>
            </a:effectLst>
            <a:latin typeface="+mj-lt"/>
          </a:endParaRPr>
        </a:p>
      </dsp:txBody>
      <dsp:txXfrm>
        <a:off x="4936727" y="55623"/>
        <a:ext cx="1570888" cy="859416"/>
      </dsp:txXfrm>
    </dsp:sp>
    <dsp:sp modelId="{EA1A9BF5-ACCD-499A-ACBD-31E668BBDFC0}">
      <dsp:nvSpPr>
        <dsp:cNvPr id="0" name=""/>
        <dsp:cNvSpPr/>
      </dsp:nvSpPr>
      <dsp:spPr>
        <a:xfrm>
          <a:off x="6972404" y="163407"/>
          <a:ext cx="1853239"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j-lt"/>
            </a:rPr>
            <a:t>Conclusions</a:t>
          </a:r>
        </a:p>
      </dsp:txBody>
      <dsp:txXfrm>
        <a:off x="7288016" y="163407"/>
        <a:ext cx="1222016" cy="631223"/>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52F363-2C23-4338-99D9-439BE5768D02}">
      <dsp:nvSpPr>
        <dsp:cNvPr id="0" name=""/>
        <dsp:cNvSpPr/>
      </dsp:nvSpPr>
      <dsp:spPr>
        <a:xfrm>
          <a:off x="4583" y="163407"/>
          <a:ext cx="1578058"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Introduction</a:t>
          </a:r>
        </a:p>
      </dsp:txBody>
      <dsp:txXfrm>
        <a:off x="320195" y="163407"/>
        <a:ext cx="946835" cy="631223"/>
      </dsp:txXfrm>
    </dsp:sp>
    <dsp:sp modelId="{9BD84720-2479-4C6C-A1BD-1222953262D3}">
      <dsp:nvSpPr>
        <dsp:cNvPr id="0" name=""/>
        <dsp:cNvSpPr/>
      </dsp:nvSpPr>
      <dsp:spPr>
        <a:xfrm>
          <a:off x="1424835" y="163407"/>
          <a:ext cx="1811815"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endParaRPr lang="en-US" sz="1200" kern="1200" dirty="0">
            <a:latin typeface="+mj-lt"/>
          </a:endParaRPr>
        </a:p>
        <a:p>
          <a:pPr marL="0" lvl="0" indent="0" algn="ctr" defTabSz="533400">
            <a:lnSpc>
              <a:spcPct val="90000"/>
            </a:lnSpc>
            <a:spcBef>
              <a:spcPct val="0"/>
            </a:spcBef>
            <a:spcAft>
              <a:spcPct val="35000"/>
            </a:spcAft>
            <a:buNone/>
          </a:pPr>
          <a:r>
            <a:rPr lang="en-US" sz="1200" kern="1200" dirty="0">
              <a:latin typeface="+mj-lt"/>
            </a:rPr>
            <a:t>Engineering </a:t>
          </a:r>
        </a:p>
        <a:p>
          <a:pPr marL="0" lvl="0" indent="0" algn="ctr" defTabSz="533400">
            <a:lnSpc>
              <a:spcPct val="90000"/>
            </a:lnSpc>
            <a:spcBef>
              <a:spcPct val="0"/>
            </a:spcBef>
            <a:spcAft>
              <a:spcPct val="35000"/>
            </a:spcAft>
            <a:buNone/>
          </a:pPr>
          <a:r>
            <a:rPr lang="en-US" sz="1200" kern="1200" dirty="0">
              <a:latin typeface="+mj-lt"/>
            </a:rPr>
            <a:t>Specifications</a:t>
          </a:r>
        </a:p>
        <a:p>
          <a:pPr marL="0" lvl="0" indent="0" algn="ctr" defTabSz="533400">
            <a:lnSpc>
              <a:spcPct val="90000"/>
            </a:lnSpc>
            <a:spcBef>
              <a:spcPct val="0"/>
            </a:spcBef>
            <a:spcAft>
              <a:spcPct val="35000"/>
            </a:spcAft>
            <a:buNone/>
          </a:pPr>
          <a:endParaRPr lang="en-US" sz="1200" kern="1200" dirty="0">
            <a:latin typeface="+mj-lt"/>
          </a:endParaRPr>
        </a:p>
      </dsp:txBody>
      <dsp:txXfrm>
        <a:off x="1740447" y="163407"/>
        <a:ext cx="1180592" cy="631223"/>
      </dsp:txXfrm>
    </dsp:sp>
    <dsp:sp modelId="{E60C91EE-319B-41DD-BE4C-039FA92AF00B}">
      <dsp:nvSpPr>
        <dsp:cNvPr id="0" name=""/>
        <dsp:cNvSpPr/>
      </dsp:nvSpPr>
      <dsp:spPr>
        <a:xfrm>
          <a:off x="3078845" y="163407"/>
          <a:ext cx="1778866"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Design Synthesis</a:t>
          </a:r>
        </a:p>
      </dsp:txBody>
      <dsp:txXfrm>
        <a:off x="3394457" y="163407"/>
        <a:ext cx="1147643" cy="631223"/>
      </dsp:txXfrm>
    </dsp:sp>
    <dsp:sp modelId="{B0E112DD-BFB7-436C-8CE1-65EF2A78FB81}">
      <dsp:nvSpPr>
        <dsp:cNvPr id="0" name=""/>
        <dsp:cNvSpPr/>
      </dsp:nvSpPr>
      <dsp:spPr>
        <a:xfrm>
          <a:off x="4507019" y="55623"/>
          <a:ext cx="2430304" cy="859416"/>
        </a:xfrm>
        <a:prstGeom prst="chevron">
          <a:avLst/>
        </a:prstGeom>
        <a:solidFill>
          <a:srgbClr val="99AFE7"/>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effectLst>
                <a:outerShdw blurRad="38100" dist="38100" dir="2700000" algn="tl">
                  <a:srgbClr val="000000">
                    <a:alpha val="43137"/>
                  </a:srgbClr>
                </a:outerShdw>
              </a:effectLst>
              <a:latin typeface="+mj-lt"/>
            </a:rPr>
            <a:t>Manufacturing/ Testing/Safety</a:t>
          </a:r>
          <a:endParaRPr lang="en-US" sz="1700" b="1" kern="1200" dirty="0">
            <a:solidFill>
              <a:schemeClr val="bg1"/>
            </a:solidFill>
            <a:effectLst>
              <a:outerShdw blurRad="38100" dist="38100" dir="2700000" algn="tl">
                <a:srgbClr val="000000">
                  <a:alpha val="43137"/>
                </a:srgbClr>
              </a:outerShdw>
            </a:effectLst>
            <a:latin typeface="+mj-lt"/>
          </a:endParaRPr>
        </a:p>
      </dsp:txBody>
      <dsp:txXfrm>
        <a:off x="4936727" y="55623"/>
        <a:ext cx="1570888" cy="859416"/>
      </dsp:txXfrm>
    </dsp:sp>
    <dsp:sp modelId="{EA1A9BF5-ACCD-499A-ACBD-31E668BBDFC0}">
      <dsp:nvSpPr>
        <dsp:cNvPr id="0" name=""/>
        <dsp:cNvSpPr/>
      </dsp:nvSpPr>
      <dsp:spPr>
        <a:xfrm>
          <a:off x="6972404" y="163407"/>
          <a:ext cx="1853239"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j-lt"/>
            </a:rPr>
            <a:t>Conclusions</a:t>
          </a:r>
        </a:p>
      </dsp:txBody>
      <dsp:txXfrm>
        <a:off x="7288016" y="163407"/>
        <a:ext cx="1222016" cy="631223"/>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52F363-2C23-4338-99D9-439BE5768D02}">
      <dsp:nvSpPr>
        <dsp:cNvPr id="0" name=""/>
        <dsp:cNvSpPr/>
      </dsp:nvSpPr>
      <dsp:spPr>
        <a:xfrm>
          <a:off x="4583" y="163407"/>
          <a:ext cx="1578058"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Introduction</a:t>
          </a:r>
        </a:p>
      </dsp:txBody>
      <dsp:txXfrm>
        <a:off x="320195" y="163407"/>
        <a:ext cx="946835" cy="631223"/>
      </dsp:txXfrm>
    </dsp:sp>
    <dsp:sp modelId="{9BD84720-2479-4C6C-A1BD-1222953262D3}">
      <dsp:nvSpPr>
        <dsp:cNvPr id="0" name=""/>
        <dsp:cNvSpPr/>
      </dsp:nvSpPr>
      <dsp:spPr>
        <a:xfrm>
          <a:off x="1424835" y="163407"/>
          <a:ext cx="1811815"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endParaRPr lang="en-US" sz="1200" kern="1200" dirty="0">
            <a:latin typeface="+mj-lt"/>
          </a:endParaRPr>
        </a:p>
        <a:p>
          <a:pPr marL="0" lvl="0" indent="0" algn="ctr" defTabSz="533400">
            <a:lnSpc>
              <a:spcPct val="90000"/>
            </a:lnSpc>
            <a:spcBef>
              <a:spcPct val="0"/>
            </a:spcBef>
            <a:spcAft>
              <a:spcPct val="35000"/>
            </a:spcAft>
            <a:buNone/>
          </a:pPr>
          <a:r>
            <a:rPr lang="en-US" sz="1200" kern="1200" dirty="0">
              <a:latin typeface="+mj-lt"/>
            </a:rPr>
            <a:t>Engineering </a:t>
          </a:r>
        </a:p>
        <a:p>
          <a:pPr marL="0" lvl="0" indent="0" algn="ctr" defTabSz="533400">
            <a:lnSpc>
              <a:spcPct val="90000"/>
            </a:lnSpc>
            <a:spcBef>
              <a:spcPct val="0"/>
            </a:spcBef>
            <a:spcAft>
              <a:spcPct val="35000"/>
            </a:spcAft>
            <a:buNone/>
          </a:pPr>
          <a:r>
            <a:rPr lang="en-US" sz="1200" kern="1200" dirty="0">
              <a:latin typeface="+mj-lt"/>
            </a:rPr>
            <a:t>Specifications</a:t>
          </a:r>
        </a:p>
        <a:p>
          <a:pPr marL="0" lvl="0" indent="0" algn="ctr" defTabSz="533400">
            <a:lnSpc>
              <a:spcPct val="90000"/>
            </a:lnSpc>
            <a:spcBef>
              <a:spcPct val="0"/>
            </a:spcBef>
            <a:spcAft>
              <a:spcPct val="35000"/>
            </a:spcAft>
            <a:buNone/>
          </a:pPr>
          <a:endParaRPr lang="en-US" sz="1200" kern="1200" dirty="0">
            <a:latin typeface="+mj-lt"/>
          </a:endParaRPr>
        </a:p>
      </dsp:txBody>
      <dsp:txXfrm>
        <a:off x="1740447" y="163407"/>
        <a:ext cx="1180592" cy="631223"/>
      </dsp:txXfrm>
    </dsp:sp>
    <dsp:sp modelId="{E60C91EE-319B-41DD-BE4C-039FA92AF00B}">
      <dsp:nvSpPr>
        <dsp:cNvPr id="0" name=""/>
        <dsp:cNvSpPr/>
      </dsp:nvSpPr>
      <dsp:spPr>
        <a:xfrm>
          <a:off x="3078845" y="163407"/>
          <a:ext cx="1778866"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Design Synthesis</a:t>
          </a:r>
        </a:p>
      </dsp:txBody>
      <dsp:txXfrm>
        <a:off x="3394457" y="163407"/>
        <a:ext cx="1147643" cy="631223"/>
      </dsp:txXfrm>
    </dsp:sp>
    <dsp:sp modelId="{B0E112DD-BFB7-436C-8CE1-65EF2A78FB81}">
      <dsp:nvSpPr>
        <dsp:cNvPr id="0" name=""/>
        <dsp:cNvSpPr/>
      </dsp:nvSpPr>
      <dsp:spPr>
        <a:xfrm>
          <a:off x="4507019" y="55623"/>
          <a:ext cx="2430304" cy="859416"/>
        </a:xfrm>
        <a:prstGeom prst="chevron">
          <a:avLst/>
        </a:prstGeom>
        <a:solidFill>
          <a:srgbClr val="99AFE7"/>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effectLst>
                <a:outerShdw blurRad="38100" dist="38100" dir="2700000" algn="tl">
                  <a:srgbClr val="000000">
                    <a:alpha val="43137"/>
                  </a:srgbClr>
                </a:outerShdw>
              </a:effectLst>
              <a:latin typeface="+mj-lt"/>
            </a:rPr>
            <a:t>Manufacturing/ Testing/Safety</a:t>
          </a:r>
          <a:endParaRPr lang="en-US" sz="1700" b="1" kern="1200" dirty="0">
            <a:solidFill>
              <a:schemeClr val="bg1"/>
            </a:solidFill>
            <a:effectLst>
              <a:outerShdw blurRad="38100" dist="38100" dir="2700000" algn="tl">
                <a:srgbClr val="000000">
                  <a:alpha val="43137"/>
                </a:srgbClr>
              </a:outerShdw>
            </a:effectLst>
            <a:latin typeface="+mj-lt"/>
          </a:endParaRPr>
        </a:p>
      </dsp:txBody>
      <dsp:txXfrm>
        <a:off x="4936727" y="55623"/>
        <a:ext cx="1570888" cy="859416"/>
      </dsp:txXfrm>
    </dsp:sp>
    <dsp:sp modelId="{EA1A9BF5-ACCD-499A-ACBD-31E668BBDFC0}">
      <dsp:nvSpPr>
        <dsp:cNvPr id="0" name=""/>
        <dsp:cNvSpPr/>
      </dsp:nvSpPr>
      <dsp:spPr>
        <a:xfrm>
          <a:off x="6972404" y="163407"/>
          <a:ext cx="1853239"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j-lt"/>
            </a:rPr>
            <a:t>Conclusions</a:t>
          </a:r>
        </a:p>
      </dsp:txBody>
      <dsp:txXfrm>
        <a:off x="7288016" y="163407"/>
        <a:ext cx="1222016" cy="631223"/>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52F363-2C23-4338-99D9-439BE5768D02}">
      <dsp:nvSpPr>
        <dsp:cNvPr id="0" name=""/>
        <dsp:cNvSpPr/>
      </dsp:nvSpPr>
      <dsp:spPr>
        <a:xfrm>
          <a:off x="4583" y="163407"/>
          <a:ext cx="1578058"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Introduction</a:t>
          </a:r>
        </a:p>
      </dsp:txBody>
      <dsp:txXfrm>
        <a:off x="320195" y="163407"/>
        <a:ext cx="946835" cy="631223"/>
      </dsp:txXfrm>
    </dsp:sp>
    <dsp:sp modelId="{9BD84720-2479-4C6C-A1BD-1222953262D3}">
      <dsp:nvSpPr>
        <dsp:cNvPr id="0" name=""/>
        <dsp:cNvSpPr/>
      </dsp:nvSpPr>
      <dsp:spPr>
        <a:xfrm>
          <a:off x="1424835" y="163407"/>
          <a:ext cx="1811815"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endParaRPr lang="en-US" sz="1200" kern="1200" dirty="0">
            <a:latin typeface="+mj-lt"/>
          </a:endParaRPr>
        </a:p>
        <a:p>
          <a:pPr marL="0" lvl="0" indent="0" algn="ctr" defTabSz="533400">
            <a:lnSpc>
              <a:spcPct val="90000"/>
            </a:lnSpc>
            <a:spcBef>
              <a:spcPct val="0"/>
            </a:spcBef>
            <a:spcAft>
              <a:spcPct val="35000"/>
            </a:spcAft>
            <a:buNone/>
          </a:pPr>
          <a:r>
            <a:rPr lang="en-US" sz="1200" kern="1200" dirty="0">
              <a:latin typeface="+mj-lt"/>
            </a:rPr>
            <a:t>Engineering </a:t>
          </a:r>
        </a:p>
        <a:p>
          <a:pPr marL="0" lvl="0" indent="0" algn="ctr" defTabSz="533400">
            <a:lnSpc>
              <a:spcPct val="90000"/>
            </a:lnSpc>
            <a:spcBef>
              <a:spcPct val="0"/>
            </a:spcBef>
            <a:spcAft>
              <a:spcPct val="35000"/>
            </a:spcAft>
            <a:buNone/>
          </a:pPr>
          <a:r>
            <a:rPr lang="en-US" sz="1200" kern="1200" dirty="0">
              <a:latin typeface="+mj-lt"/>
            </a:rPr>
            <a:t>Specifications</a:t>
          </a:r>
        </a:p>
        <a:p>
          <a:pPr marL="0" lvl="0" indent="0" algn="ctr" defTabSz="533400">
            <a:lnSpc>
              <a:spcPct val="90000"/>
            </a:lnSpc>
            <a:spcBef>
              <a:spcPct val="0"/>
            </a:spcBef>
            <a:spcAft>
              <a:spcPct val="35000"/>
            </a:spcAft>
            <a:buNone/>
          </a:pPr>
          <a:endParaRPr lang="en-US" sz="1200" kern="1200" dirty="0">
            <a:latin typeface="+mj-lt"/>
          </a:endParaRPr>
        </a:p>
      </dsp:txBody>
      <dsp:txXfrm>
        <a:off x="1740447" y="163407"/>
        <a:ext cx="1180592" cy="631223"/>
      </dsp:txXfrm>
    </dsp:sp>
    <dsp:sp modelId="{E60C91EE-319B-41DD-BE4C-039FA92AF00B}">
      <dsp:nvSpPr>
        <dsp:cNvPr id="0" name=""/>
        <dsp:cNvSpPr/>
      </dsp:nvSpPr>
      <dsp:spPr>
        <a:xfrm>
          <a:off x="3078845" y="163407"/>
          <a:ext cx="1778866"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Design Synthesis</a:t>
          </a:r>
        </a:p>
      </dsp:txBody>
      <dsp:txXfrm>
        <a:off x="3394457" y="163407"/>
        <a:ext cx="1147643" cy="631223"/>
      </dsp:txXfrm>
    </dsp:sp>
    <dsp:sp modelId="{B0E112DD-BFB7-436C-8CE1-65EF2A78FB81}">
      <dsp:nvSpPr>
        <dsp:cNvPr id="0" name=""/>
        <dsp:cNvSpPr/>
      </dsp:nvSpPr>
      <dsp:spPr>
        <a:xfrm>
          <a:off x="4507019" y="55623"/>
          <a:ext cx="2430304" cy="859416"/>
        </a:xfrm>
        <a:prstGeom prst="chevron">
          <a:avLst/>
        </a:prstGeom>
        <a:solidFill>
          <a:srgbClr val="99AFE7"/>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effectLst>
                <a:outerShdw blurRad="38100" dist="38100" dir="2700000" algn="tl">
                  <a:srgbClr val="000000">
                    <a:alpha val="43137"/>
                  </a:srgbClr>
                </a:outerShdw>
              </a:effectLst>
              <a:latin typeface="+mj-lt"/>
            </a:rPr>
            <a:t>Manufacturing/ Testing/Safety</a:t>
          </a:r>
          <a:endParaRPr lang="en-US" sz="1700" b="1" kern="1200" dirty="0">
            <a:solidFill>
              <a:schemeClr val="bg1"/>
            </a:solidFill>
            <a:effectLst>
              <a:outerShdw blurRad="38100" dist="38100" dir="2700000" algn="tl">
                <a:srgbClr val="000000">
                  <a:alpha val="43137"/>
                </a:srgbClr>
              </a:outerShdw>
            </a:effectLst>
            <a:latin typeface="+mj-lt"/>
          </a:endParaRPr>
        </a:p>
      </dsp:txBody>
      <dsp:txXfrm>
        <a:off x="4936727" y="55623"/>
        <a:ext cx="1570888" cy="859416"/>
      </dsp:txXfrm>
    </dsp:sp>
    <dsp:sp modelId="{EA1A9BF5-ACCD-499A-ACBD-31E668BBDFC0}">
      <dsp:nvSpPr>
        <dsp:cNvPr id="0" name=""/>
        <dsp:cNvSpPr/>
      </dsp:nvSpPr>
      <dsp:spPr>
        <a:xfrm>
          <a:off x="6972404" y="163407"/>
          <a:ext cx="1853239" cy="63122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j-lt"/>
            </a:rPr>
            <a:t>Conclusions</a:t>
          </a:r>
        </a:p>
      </dsp:txBody>
      <dsp:txXfrm>
        <a:off x="7288016" y="163407"/>
        <a:ext cx="1222016" cy="631223"/>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2C4044-1E97-416D-8337-48B7E5194137}">
      <dsp:nvSpPr>
        <dsp:cNvPr id="0" name=""/>
        <dsp:cNvSpPr/>
      </dsp:nvSpPr>
      <dsp:spPr>
        <a:xfrm>
          <a:off x="3511" y="645819"/>
          <a:ext cx="1535187" cy="921112"/>
        </a:xfrm>
        <a:prstGeom prst="roundRect">
          <a:avLst>
            <a:gd name="adj" fmla="val 10000"/>
          </a:avLst>
        </a:prstGeom>
        <a:solidFill>
          <a:schemeClr val="accent6">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Generate Product</a:t>
          </a:r>
        </a:p>
      </dsp:txBody>
      <dsp:txXfrm>
        <a:off x="30489" y="672797"/>
        <a:ext cx="1481231" cy="867156"/>
      </dsp:txXfrm>
    </dsp:sp>
    <dsp:sp modelId="{B689A9BC-98B6-4ACA-B38F-EF411E491D1D}">
      <dsp:nvSpPr>
        <dsp:cNvPr id="0" name=""/>
        <dsp:cNvSpPr/>
      </dsp:nvSpPr>
      <dsp:spPr>
        <a:xfrm>
          <a:off x="1692217" y="916012"/>
          <a:ext cx="325459" cy="380726"/>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1692217" y="992157"/>
        <a:ext cx="227821" cy="228436"/>
      </dsp:txXfrm>
    </dsp:sp>
    <dsp:sp modelId="{806730D8-36CB-45D6-843C-9DA2F38FEEE7}">
      <dsp:nvSpPr>
        <dsp:cNvPr id="0" name=""/>
        <dsp:cNvSpPr/>
      </dsp:nvSpPr>
      <dsp:spPr>
        <a:xfrm>
          <a:off x="2152773" y="645819"/>
          <a:ext cx="1535187" cy="921112"/>
        </a:xfrm>
        <a:prstGeom prst="roundRect">
          <a:avLst>
            <a:gd name="adj" fmla="val 10000"/>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Payload test</a:t>
          </a:r>
        </a:p>
      </dsp:txBody>
      <dsp:txXfrm>
        <a:off x="2179751" y="672797"/>
        <a:ext cx="1481231" cy="867156"/>
      </dsp:txXfrm>
    </dsp:sp>
    <dsp:sp modelId="{A28AD9A3-2C00-43A6-A6EF-0556DA8CBE77}">
      <dsp:nvSpPr>
        <dsp:cNvPr id="0" name=""/>
        <dsp:cNvSpPr/>
      </dsp:nvSpPr>
      <dsp:spPr>
        <a:xfrm>
          <a:off x="3841479" y="916012"/>
          <a:ext cx="325459" cy="380726"/>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3841479" y="992157"/>
        <a:ext cx="227821" cy="228436"/>
      </dsp:txXfrm>
    </dsp:sp>
    <dsp:sp modelId="{15560456-4853-4AD0-BE06-8E1083807F43}">
      <dsp:nvSpPr>
        <dsp:cNvPr id="0" name=""/>
        <dsp:cNvSpPr/>
      </dsp:nvSpPr>
      <dsp:spPr>
        <a:xfrm>
          <a:off x="4302035" y="645819"/>
          <a:ext cx="1535187" cy="921112"/>
        </a:xfrm>
        <a:prstGeom prst="roundRect">
          <a:avLst>
            <a:gd name="adj" fmla="val 10000"/>
          </a:avLst>
        </a:prstGeom>
        <a:no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Flight Time </a:t>
          </a:r>
          <a:r>
            <a:rPr lang="en-US" sz="2300" kern="1200" dirty="0">
              <a:solidFill>
                <a:schemeClr val="bg1"/>
              </a:solidFill>
            </a:rPr>
            <a:t>Test</a:t>
          </a:r>
        </a:p>
      </dsp:txBody>
      <dsp:txXfrm>
        <a:off x="4329013" y="672797"/>
        <a:ext cx="1481231" cy="867156"/>
      </dsp:txXfrm>
    </dsp:sp>
    <dsp:sp modelId="{4333D496-DA10-4861-AF32-6A668707CD0C}">
      <dsp:nvSpPr>
        <dsp:cNvPr id="0" name=""/>
        <dsp:cNvSpPr/>
      </dsp:nvSpPr>
      <dsp:spPr>
        <a:xfrm>
          <a:off x="5990741" y="916012"/>
          <a:ext cx="325459" cy="380726"/>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5990741" y="992157"/>
        <a:ext cx="227821" cy="228436"/>
      </dsp:txXfrm>
    </dsp:sp>
    <dsp:sp modelId="{77422ACA-F270-440B-9A1B-923A62530F12}">
      <dsp:nvSpPr>
        <dsp:cNvPr id="0" name=""/>
        <dsp:cNvSpPr/>
      </dsp:nvSpPr>
      <dsp:spPr>
        <a:xfrm>
          <a:off x="6451297" y="645819"/>
          <a:ext cx="1535187" cy="921112"/>
        </a:xfrm>
        <a:prstGeom prst="roundRect">
          <a:avLst>
            <a:gd name="adj" fmla="val 10000"/>
          </a:avLst>
        </a:prstGeom>
        <a:solidFill>
          <a:srgbClr val="14BC8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Approve Product</a:t>
          </a:r>
        </a:p>
      </dsp:txBody>
      <dsp:txXfrm>
        <a:off x="6478275" y="672797"/>
        <a:ext cx="1481231" cy="867156"/>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52F363-2C23-4338-99D9-439BE5768D02}">
      <dsp:nvSpPr>
        <dsp:cNvPr id="0" name=""/>
        <dsp:cNvSpPr/>
      </dsp:nvSpPr>
      <dsp:spPr>
        <a:xfrm>
          <a:off x="1107" y="174186"/>
          <a:ext cx="1524162" cy="609665"/>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Introduction</a:t>
          </a:r>
        </a:p>
      </dsp:txBody>
      <dsp:txXfrm>
        <a:off x="305940" y="174186"/>
        <a:ext cx="914497" cy="609665"/>
      </dsp:txXfrm>
    </dsp:sp>
    <dsp:sp modelId="{9BD84720-2479-4C6C-A1BD-1222953262D3}">
      <dsp:nvSpPr>
        <dsp:cNvPr id="0" name=""/>
        <dsp:cNvSpPr/>
      </dsp:nvSpPr>
      <dsp:spPr>
        <a:xfrm>
          <a:off x="1372854" y="174186"/>
          <a:ext cx="1749936" cy="609665"/>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endParaRPr lang="en-US" sz="1200" kern="1200" dirty="0">
            <a:latin typeface="+mj-lt"/>
          </a:endParaRPr>
        </a:p>
        <a:p>
          <a:pPr marL="0" lvl="0" indent="0" algn="ctr" defTabSz="533400">
            <a:lnSpc>
              <a:spcPct val="90000"/>
            </a:lnSpc>
            <a:spcBef>
              <a:spcPct val="0"/>
            </a:spcBef>
            <a:spcAft>
              <a:spcPct val="35000"/>
            </a:spcAft>
            <a:buNone/>
          </a:pPr>
          <a:r>
            <a:rPr lang="en-US" sz="1200" kern="1200" dirty="0">
              <a:latin typeface="+mj-lt"/>
            </a:rPr>
            <a:t>Engineering </a:t>
          </a:r>
        </a:p>
        <a:p>
          <a:pPr marL="0" lvl="0" indent="0" algn="ctr" defTabSz="533400">
            <a:lnSpc>
              <a:spcPct val="90000"/>
            </a:lnSpc>
            <a:spcBef>
              <a:spcPct val="0"/>
            </a:spcBef>
            <a:spcAft>
              <a:spcPct val="35000"/>
            </a:spcAft>
            <a:buNone/>
          </a:pPr>
          <a:r>
            <a:rPr lang="en-US" sz="1200" kern="1200" dirty="0">
              <a:latin typeface="+mj-lt"/>
            </a:rPr>
            <a:t>Specifications</a:t>
          </a:r>
        </a:p>
        <a:p>
          <a:pPr marL="0" lvl="0" indent="0" algn="ctr" defTabSz="533400">
            <a:lnSpc>
              <a:spcPct val="90000"/>
            </a:lnSpc>
            <a:spcBef>
              <a:spcPct val="0"/>
            </a:spcBef>
            <a:spcAft>
              <a:spcPct val="35000"/>
            </a:spcAft>
            <a:buNone/>
          </a:pPr>
          <a:endParaRPr lang="en-US" sz="1200" kern="1200" dirty="0">
            <a:latin typeface="+mj-lt"/>
          </a:endParaRPr>
        </a:p>
      </dsp:txBody>
      <dsp:txXfrm>
        <a:off x="1677687" y="174186"/>
        <a:ext cx="1140271" cy="609665"/>
      </dsp:txXfrm>
    </dsp:sp>
    <dsp:sp modelId="{E60C91EE-319B-41DD-BE4C-039FA92AF00B}">
      <dsp:nvSpPr>
        <dsp:cNvPr id="0" name=""/>
        <dsp:cNvSpPr/>
      </dsp:nvSpPr>
      <dsp:spPr>
        <a:xfrm>
          <a:off x="2970374" y="174186"/>
          <a:ext cx="1718112" cy="609665"/>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Design Synthesis</a:t>
          </a:r>
        </a:p>
      </dsp:txBody>
      <dsp:txXfrm>
        <a:off x="3275207" y="174186"/>
        <a:ext cx="1108447" cy="609665"/>
      </dsp:txXfrm>
    </dsp:sp>
    <dsp:sp modelId="{EA1A9BF5-ACCD-499A-ACBD-31E668BBDFC0}">
      <dsp:nvSpPr>
        <dsp:cNvPr id="0" name=""/>
        <dsp:cNvSpPr/>
      </dsp:nvSpPr>
      <dsp:spPr>
        <a:xfrm>
          <a:off x="4536071" y="174186"/>
          <a:ext cx="2098162" cy="609665"/>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j-lt"/>
            </a:rPr>
            <a:t>Manufacturing/ Testing/Safety</a:t>
          </a:r>
        </a:p>
      </dsp:txBody>
      <dsp:txXfrm>
        <a:off x="4840904" y="174186"/>
        <a:ext cx="1488497" cy="609665"/>
      </dsp:txXfrm>
    </dsp:sp>
    <dsp:sp modelId="{B0E112DD-BFB7-436C-8CE1-65EF2A78FB81}">
      <dsp:nvSpPr>
        <dsp:cNvPr id="0" name=""/>
        <dsp:cNvSpPr/>
      </dsp:nvSpPr>
      <dsp:spPr>
        <a:xfrm>
          <a:off x="6295518" y="70083"/>
          <a:ext cx="2347302" cy="830065"/>
        </a:xfrm>
        <a:prstGeom prst="chevron">
          <a:avLst/>
        </a:prstGeom>
        <a:solidFill>
          <a:srgbClr val="99AFE7"/>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effectLst>
                <a:outerShdw blurRad="38100" dist="38100" dir="2700000" algn="tl">
                  <a:srgbClr val="000000">
                    <a:alpha val="43137"/>
                  </a:srgbClr>
                </a:outerShdw>
              </a:effectLst>
              <a:latin typeface="+mj-lt"/>
            </a:rPr>
            <a:t>Conclusions</a:t>
          </a:r>
          <a:endParaRPr lang="en-US" sz="1700" b="1" kern="1200" dirty="0">
            <a:solidFill>
              <a:schemeClr val="bg1"/>
            </a:solidFill>
            <a:effectLst>
              <a:outerShdw blurRad="38100" dist="38100" dir="2700000" algn="tl">
                <a:srgbClr val="000000">
                  <a:alpha val="43137"/>
                </a:srgbClr>
              </a:outerShdw>
            </a:effectLst>
            <a:latin typeface="+mj-lt"/>
          </a:endParaRPr>
        </a:p>
      </dsp:txBody>
      <dsp:txXfrm>
        <a:off x="6710551" y="70083"/>
        <a:ext cx="1517237" cy="830065"/>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52F363-2C23-4338-99D9-439BE5768D02}">
      <dsp:nvSpPr>
        <dsp:cNvPr id="0" name=""/>
        <dsp:cNvSpPr/>
      </dsp:nvSpPr>
      <dsp:spPr>
        <a:xfrm>
          <a:off x="1107" y="174186"/>
          <a:ext cx="1524162" cy="609665"/>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Introduction</a:t>
          </a:r>
        </a:p>
      </dsp:txBody>
      <dsp:txXfrm>
        <a:off x="305940" y="174186"/>
        <a:ext cx="914497" cy="609665"/>
      </dsp:txXfrm>
    </dsp:sp>
    <dsp:sp modelId="{9BD84720-2479-4C6C-A1BD-1222953262D3}">
      <dsp:nvSpPr>
        <dsp:cNvPr id="0" name=""/>
        <dsp:cNvSpPr/>
      </dsp:nvSpPr>
      <dsp:spPr>
        <a:xfrm>
          <a:off x="1372854" y="174186"/>
          <a:ext cx="1749936" cy="609665"/>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endParaRPr lang="en-US" sz="1200" kern="1200" dirty="0">
            <a:latin typeface="+mj-lt"/>
          </a:endParaRPr>
        </a:p>
        <a:p>
          <a:pPr marL="0" lvl="0" indent="0" algn="ctr" defTabSz="533400">
            <a:lnSpc>
              <a:spcPct val="90000"/>
            </a:lnSpc>
            <a:spcBef>
              <a:spcPct val="0"/>
            </a:spcBef>
            <a:spcAft>
              <a:spcPct val="35000"/>
            </a:spcAft>
            <a:buNone/>
          </a:pPr>
          <a:r>
            <a:rPr lang="en-US" sz="1200" kern="1200" dirty="0">
              <a:latin typeface="+mj-lt"/>
            </a:rPr>
            <a:t>Engineering </a:t>
          </a:r>
        </a:p>
        <a:p>
          <a:pPr marL="0" lvl="0" indent="0" algn="ctr" defTabSz="533400">
            <a:lnSpc>
              <a:spcPct val="90000"/>
            </a:lnSpc>
            <a:spcBef>
              <a:spcPct val="0"/>
            </a:spcBef>
            <a:spcAft>
              <a:spcPct val="35000"/>
            </a:spcAft>
            <a:buNone/>
          </a:pPr>
          <a:r>
            <a:rPr lang="en-US" sz="1200" kern="1200" dirty="0">
              <a:latin typeface="+mj-lt"/>
            </a:rPr>
            <a:t>Specifications</a:t>
          </a:r>
        </a:p>
        <a:p>
          <a:pPr marL="0" lvl="0" indent="0" algn="ctr" defTabSz="533400">
            <a:lnSpc>
              <a:spcPct val="90000"/>
            </a:lnSpc>
            <a:spcBef>
              <a:spcPct val="0"/>
            </a:spcBef>
            <a:spcAft>
              <a:spcPct val="35000"/>
            </a:spcAft>
            <a:buNone/>
          </a:pPr>
          <a:endParaRPr lang="en-US" sz="1200" kern="1200" dirty="0">
            <a:latin typeface="+mj-lt"/>
          </a:endParaRPr>
        </a:p>
      </dsp:txBody>
      <dsp:txXfrm>
        <a:off x="1677687" y="174186"/>
        <a:ext cx="1140271" cy="609665"/>
      </dsp:txXfrm>
    </dsp:sp>
    <dsp:sp modelId="{E60C91EE-319B-41DD-BE4C-039FA92AF00B}">
      <dsp:nvSpPr>
        <dsp:cNvPr id="0" name=""/>
        <dsp:cNvSpPr/>
      </dsp:nvSpPr>
      <dsp:spPr>
        <a:xfrm>
          <a:off x="2970374" y="174186"/>
          <a:ext cx="1718112" cy="609665"/>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Design Synthesis</a:t>
          </a:r>
        </a:p>
      </dsp:txBody>
      <dsp:txXfrm>
        <a:off x="3275207" y="174186"/>
        <a:ext cx="1108447" cy="609665"/>
      </dsp:txXfrm>
    </dsp:sp>
    <dsp:sp modelId="{EA1A9BF5-ACCD-499A-ACBD-31E668BBDFC0}">
      <dsp:nvSpPr>
        <dsp:cNvPr id="0" name=""/>
        <dsp:cNvSpPr/>
      </dsp:nvSpPr>
      <dsp:spPr>
        <a:xfrm>
          <a:off x="4536071" y="174186"/>
          <a:ext cx="2098162" cy="609665"/>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j-lt"/>
            </a:rPr>
            <a:t>Manufacturing/ Testing/Safety</a:t>
          </a:r>
        </a:p>
      </dsp:txBody>
      <dsp:txXfrm>
        <a:off x="4840904" y="174186"/>
        <a:ext cx="1488497" cy="609665"/>
      </dsp:txXfrm>
    </dsp:sp>
    <dsp:sp modelId="{B0E112DD-BFB7-436C-8CE1-65EF2A78FB81}">
      <dsp:nvSpPr>
        <dsp:cNvPr id="0" name=""/>
        <dsp:cNvSpPr/>
      </dsp:nvSpPr>
      <dsp:spPr>
        <a:xfrm>
          <a:off x="6295518" y="70083"/>
          <a:ext cx="2347302" cy="830065"/>
        </a:xfrm>
        <a:prstGeom prst="chevron">
          <a:avLst/>
        </a:prstGeom>
        <a:solidFill>
          <a:srgbClr val="99AFE7"/>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effectLst>
                <a:outerShdw blurRad="38100" dist="38100" dir="2700000" algn="tl">
                  <a:srgbClr val="000000">
                    <a:alpha val="43137"/>
                  </a:srgbClr>
                </a:outerShdw>
              </a:effectLst>
              <a:latin typeface="+mj-lt"/>
            </a:rPr>
            <a:t>Conclusions</a:t>
          </a:r>
          <a:endParaRPr lang="en-US" sz="1700" b="1" kern="1200" dirty="0">
            <a:solidFill>
              <a:schemeClr val="bg1"/>
            </a:solidFill>
            <a:effectLst>
              <a:outerShdw blurRad="38100" dist="38100" dir="2700000" algn="tl">
                <a:srgbClr val="000000">
                  <a:alpha val="43137"/>
                </a:srgbClr>
              </a:outerShdw>
            </a:effectLst>
            <a:latin typeface="+mj-lt"/>
          </a:endParaRPr>
        </a:p>
      </dsp:txBody>
      <dsp:txXfrm>
        <a:off x="6710551" y="70083"/>
        <a:ext cx="1517237" cy="830065"/>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52F363-2C23-4338-99D9-439BE5768D02}">
      <dsp:nvSpPr>
        <dsp:cNvPr id="0" name=""/>
        <dsp:cNvSpPr/>
      </dsp:nvSpPr>
      <dsp:spPr>
        <a:xfrm>
          <a:off x="1107" y="174186"/>
          <a:ext cx="1524162" cy="609665"/>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Introduction</a:t>
          </a:r>
        </a:p>
      </dsp:txBody>
      <dsp:txXfrm>
        <a:off x="305940" y="174186"/>
        <a:ext cx="914497" cy="609665"/>
      </dsp:txXfrm>
    </dsp:sp>
    <dsp:sp modelId="{9BD84720-2479-4C6C-A1BD-1222953262D3}">
      <dsp:nvSpPr>
        <dsp:cNvPr id="0" name=""/>
        <dsp:cNvSpPr/>
      </dsp:nvSpPr>
      <dsp:spPr>
        <a:xfrm>
          <a:off x="1372854" y="174186"/>
          <a:ext cx="1749936" cy="609665"/>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endParaRPr lang="en-US" sz="1200" kern="1200" dirty="0">
            <a:latin typeface="+mj-lt"/>
          </a:endParaRPr>
        </a:p>
        <a:p>
          <a:pPr marL="0" lvl="0" indent="0" algn="ctr" defTabSz="533400">
            <a:lnSpc>
              <a:spcPct val="90000"/>
            </a:lnSpc>
            <a:spcBef>
              <a:spcPct val="0"/>
            </a:spcBef>
            <a:spcAft>
              <a:spcPct val="35000"/>
            </a:spcAft>
            <a:buNone/>
          </a:pPr>
          <a:r>
            <a:rPr lang="en-US" sz="1200" kern="1200" dirty="0">
              <a:latin typeface="+mj-lt"/>
            </a:rPr>
            <a:t>Engineering </a:t>
          </a:r>
        </a:p>
        <a:p>
          <a:pPr marL="0" lvl="0" indent="0" algn="ctr" defTabSz="533400">
            <a:lnSpc>
              <a:spcPct val="90000"/>
            </a:lnSpc>
            <a:spcBef>
              <a:spcPct val="0"/>
            </a:spcBef>
            <a:spcAft>
              <a:spcPct val="35000"/>
            </a:spcAft>
            <a:buNone/>
          </a:pPr>
          <a:r>
            <a:rPr lang="en-US" sz="1200" kern="1200" dirty="0">
              <a:latin typeface="+mj-lt"/>
            </a:rPr>
            <a:t>Specifications</a:t>
          </a:r>
        </a:p>
        <a:p>
          <a:pPr marL="0" lvl="0" indent="0" algn="ctr" defTabSz="533400">
            <a:lnSpc>
              <a:spcPct val="90000"/>
            </a:lnSpc>
            <a:spcBef>
              <a:spcPct val="0"/>
            </a:spcBef>
            <a:spcAft>
              <a:spcPct val="35000"/>
            </a:spcAft>
            <a:buNone/>
          </a:pPr>
          <a:endParaRPr lang="en-US" sz="1200" kern="1200" dirty="0">
            <a:latin typeface="+mj-lt"/>
          </a:endParaRPr>
        </a:p>
      </dsp:txBody>
      <dsp:txXfrm>
        <a:off x="1677687" y="174186"/>
        <a:ext cx="1140271" cy="609665"/>
      </dsp:txXfrm>
    </dsp:sp>
    <dsp:sp modelId="{E60C91EE-319B-41DD-BE4C-039FA92AF00B}">
      <dsp:nvSpPr>
        <dsp:cNvPr id="0" name=""/>
        <dsp:cNvSpPr/>
      </dsp:nvSpPr>
      <dsp:spPr>
        <a:xfrm>
          <a:off x="2970374" y="174186"/>
          <a:ext cx="1718112" cy="609665"/>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j-lt"/>
            </a:rPr>
            <a:t>Design Synthesis</a:t>
          </a:r>
        </a:p>
      </dsp:txBody>
      <dsp:txXfrm>
        <a:off x="3275207" y="174186"/>
        <a:ext cx="1108447" cy="609665"/>
      </dsp:txXfrm>
    </dsp:sp>
    <dsp:sp modelId="{EA1A9BF5-ACCD-499A-ACBD-31E668BBDFC0}">
      <dsp:nvSpPr>
        <dsp:cNvPr id="0" name=""/>
        <dsp:cNvSpPr/>
      </dsp:nvSpPr>
      <dsp:spPr>
        <a:xfrm>
          <a:off x="4536071" y="174186"/>
          <a:ext cx="2098162" cy="609665"/>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j-lt"/>
            </a:rPr>
            <a:t>Manufacturing/ Testing/Safety</a:t>
          </a:r>
        </a:p>
      </dsp:txBody>
      <dsp:txXfrm>
        <a:off x="4840904" y="174186"/>
        <a:ext cx="1488497" cy="609665"/>
      </dsp:txXfrm>
    </dsp:sp>
    <dsp:sp modelId="{B0E112DD-BFB7-436C-8CE1-65EF2A78FB81}">
      <dsp:nvSpPr>
        <dsp:cNvPr id="0" name=""/>
        <dsp:cNvSpPr/>
      </dsp:nvSpPr>
      <dsp:spPr>
        <a:xfrm>
          <a:off x="6295518" y="70083"/>
          <a:ext cx="2347302" cy="830065"/>
        </a:xfrm>
        <a:prstGeom prst="chevron">
          <a:avLst/>
        </a:prstGeom>
        <a:solidFill>
          <a:srgbClr val="99AFE7"/>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effectLst>
                <a:outerShdw blurRad="38100" dist="38100" dir="2700000" algn="tl">
                  <a:srgbClr val="000000">
                    <a:alpha val="43137"/>
                  </a:srgbClr>
                </a:outerShdw>
              </a:effectLst>
              <a:latin typeface="+mj-lt"/>
            </a:rPr>
            <a:t>Conclusions</a:t>
          </a:r>
          <a:endParaRPr lang="en-US" sz="1700" b="1" kern="1200" dirty="0">
            <a:solidFill>
              <a:schemeClr val="bg1"/>
            </a:solidFill>
            <a:effectLst>
              <a:outerShdw blurRad="38100" dist="38100" dir="2700000" algn="tl">
                <a:srgbClr val="000000">
                  <a:alpha val="43137"/>
                </a:srgbClr>
              </a:outerShdw>
            </a:effectLst>
            <a:latin typeface="+mj-lt"/>
          </a:endParaRPr>
        </a:p>
      </dsp:txBody>
      <dsp:txXfrm>
        <a:off x="6710551" y="70083"/>
        <a:ext cx="1517237" cy="830065"/>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0.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0.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lstStyle>
            <a:lvl1pPr lvl="0">
              <a:spcBef>
                <a:spcPts val="0"/>
              </a:spcBef>
              <a:buSzPct val="100000"/>
              <a:buChar char="●"/>
              <a:defRPr sz="1100"/>
            </a:lvl1pPr>
            <a:lvl2pPr lvl="1">
              <a:spcBef>
                <a:spcPts val="0"/>
              </a:spcBef>
              <a:buSzPct val="100000"/>
              <a:buChar char="○"/>
              <a:defRPr sz="1100"/>
            </a:lvl2pPr>
            <a:lvl3pPr lvl="2">
              <a:spcBef>
                <a:spcPts val="0"/>
              </a:spcBef>
              <a:buSzPct val="100000"/>
              <a:buChar char="■"/>
              <a:defRPr sz="1100"/>
            </a:lvl3pPr>
            <a:lvl4pPr lvl="3">
              <a:spcBef>
                <a:spcPts val="0"/>
              </a:spcBef>
              <a:buSzPct val="100000"/>
              <a:buChar char="●"/>
              <a:defRPr sz="1100"/>
            </a:lvl4pPr>
            <a:lvl5pPr lvl="4">
              <a:spcBef>
                <a:spcPts val="0"/>
              </a:spcBef>
              <a:buSzPct val="100000"/>
              <a:buChar char="○"/>
              <a:defRPr sz="1100"/>
            </a:lvl5pPr>
            <a:lvl6pPr lvl="5">
              <a:spcBef>
                <a:spcPts val="0"/>
              </a:spcBef>
              <a:buSzPct val="100000"/>
              <a:buChar char="■"/>
              <a:defRPr sz="1100"/>
            </a:lvl6pPr>
            <a:lvl7pPr lvl="6">
              <a:spcBef>
                <a:spcPts val="0"/>
              </a:spcBef>
              <a:buSzPct val="100000"/>
              <a:buChar char="●"/>
              <a:defRPr sz="1100"/>
            </a:lvl7pPr>
            <a:lvl8pPr lvl="7">
              <a:spcBef>
                <a:spcPts val="0"/>
              </a:spcBef>
              <a:buSzPct val="100000"/>
              <a:buChar char="○"/>
              <a:defRPr sz="1100"/>
            </a:lvl8pPr>
            <a:lvl9pPr lvl="8">
              <a:spcBef>
                <a:spcPts val="0"/>
              </a:spcBef>
              <a:buSzPct val="100000"/>
              <a:buChar char="■"/>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carbonfiberstuff.com/"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Shape 1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5" name="Shape 105"/>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r>
              <a:rPr lang="en"/>
              <a:t>Good afternoon, my name is Daniel Segrest from Team 6, and our team was tasked with generating a new concept for drone technology. And the final design that we went with was a drone which functions as or in conjunction with a portable traffic light system. More on that to come.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Shape 11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3" name="Shape 113"/>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r>
              <a:rPr lang="en" dirty="0"/>
              <a:t>Unmanned aerial vehicles, UAV’s, or drones.  have been around for a few decades now with the initial interest being in military applications, but with the advent of better battery technologies and utilization of brushless motors, drones have miniaturized and dropped significantly in price.  New applications for drones are being conceived all the time.  Agricultural applications include precise irrigation or pesticide usage.  Aerial drones with multispectral viewing can be used to detect leaking landmine chemicals. And in Dubai, Ehang has begun test flights of a single passenger, 8 rotor drone taxi this year.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1" name="Shape 121"/>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r>
              <a:rPr lang="en-US" dirty="0"/>
              <a:t>Objectives,</a:t>
            </a:r>
            <a:r>
              <a:rPr lang="en-US" baseline="0" dirty="0"/>
              <a:t> Solution, statistics about temporary traffic lights to justify choice</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7" name="Shape 127"/>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15000"/>
              </a:lnSpc>
              <a:spcBef>
                <a:spcPts val="0"/>
              </a:spcBef>
              <a:spcAft>
                <a:spcPts val="1600"/>
              </a:spcAft>
              <a:buClrTx/>
              <a:buSzPct val="100000"/>
              <a:buFontTx/>
              <a:buNone/>
              <a:tabLst/>
              <a:defRPr/>
            </a:pPr>
            <a:r>
              <a:rPr lang="en" sz="1300" i="1" dirty="0">
                <a:solidFill>
                  <a:schemeClr val="accent1"/>
                </a:solidFill>
                <a:latin typeface="Lato"/>
                <a:ea typeface="Lato"/>
                <a:cs typeface="Lato"/>
                <a:sym typeface="Lato"/>
              </a:rPr>
              <a:t>How we broke down the problem.</a:t>
            </a:r>
            <a:r>
              <a:rPr lang="en" sz="1300" i="1" baseline="0" dirty="0">
                <a:solidFill>
                  <a:schemeClr val="accent1"/>
                </a:solidFill>
                <a:latin typeface="Lato"/>
                <a:ea typeface="Lato"/>
                <a:cs typeface="Lato"/>
                <a:sym typeface="Lato"/>
              </a:rPr>
              <a:t> Used De</a:t>
            </a:r>
            <a:r>
              <a:rPr lang="en-US" sz="1300" i="1" baseline="0" dirty="0">
                <a:solidFill>
                  <a:schemeClr val="accent1"/>
                </a:solidFill>
                <a:latin typeface="Lato"/>
                <a:ea typeface="Lato"/>
                <a:cs typeface="Lato"/>
                <a:sym typeface="Lato"/>
              </a:rPr>
              <a:t>cis</a:t>
            </a:r>
            <a:r>
              <a:rPr lang="en" sz="1300" i="1" baseline="0" dirty="0">
                <a:solidFill>
                  <a:schemeClr val="accent1"/>
                </a:solidFill>
                <a:latin typeface="Lato"/>
                <a:ea typeface="Lato"/>
                <a:cs typeface="Lato"/>
                <a:sym typeface="Lato"/>
              </a:rPr>
              <a:t>ion Matrices Subject: </a:t>
            </a:r>
            <a:r>
              <a:rPr lang="en-US" sz="1400" dirty="0"/>
              <a:t>Area in need of Drone Technology,</a:t>
            </a:r>
            <a:r>
              <a:rPr lang="en-US" sz="1400" baseline="0" dirty="0"/>
              <a:t> Function: </a:t>
            </a:r>
            <a:r>
              <a:rPr lang="en-US" sz="1400" dirty="0"/>
              <a:t>Specific Function of Drone. Next</a:t>
            </a:r>
            <a:r>
              <a:rPr lang="en-US" sz="1400" baseline="0" dirty="0"/>
              <a:t> did HOQ to understand problem with traffic., Then Proposed Drone designs and modeled and so on.</a:t>
            </a:r>
            <a:endParaRPr lang="en-US" sz="1400" dirty="0"/>
          </a:p>
          <a:p>
            <a:pPr marL="0" marR="0" lvl="0" indent="0" algn="l" defTabSz="914400" rtl="0" eaLnBrk="1" fontAlgn="auto" latinLnBrk="0" hangingPunct="1">
              <a:lnSpc>
                <a:spcPct val="115000"/>
              </a:lnSpc>
              <a:spcBef>
                <a:spcPts val="0"/>
              </a:spcBef>
              <a:spcAft>
                <a:spcPts val="1600"/>
              </a:spcAft>
              <a:buClrTx/>
              <a:buSzPct val="100000"/>
              <a:buFontTx/>
              <a:buNone/>
              <a:tabLst/>
              <a:defRPr/>
            </a:pPr>
            <a:endParaRPr lang="en-US" sz="1400" dirty="0"/>
          </a:p>
          <a:p>
            <a:pPr lvl="0" rtl="0">
              <a:lnSpc>
                <a:spcPct val="115000"/>
              </a:lnSpc>
              <a:spcBef>
                <a:spcPts val="0"/>
              </a:spcBef>
              <a:spcAft>
                <a:spcPts val="1600"/>
              </a:spcAft>
              <a:buNone/>
            </a:pPr>
            <a:endParaRPr lang="en" sz="1300" i="1" dirty="0">
              <a:solidFill>
                <a:schemeClr val="accent1"/>
              </a:solidFill>
              <a:latin typeface="Lato"/>
              <a:ea typeface="Lato"/>
              <a:cs typeface="Lato"/>
              <a:sym typeface="Lato"/>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7" name="Shape 127"/>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marR="0" lvl="0" indent="0" algn="l" defTabSz="914400" rtl="0" eaLnBrk="1" fontAlgn="auto" latinLnBrk="0" hangingPunct="1">
              <a:lnSpc>
                <a:spcPct val="115000"/>
              </a:lnSpc>
              <a:spcBef>
                <a:spcPts val="0"/>
              </a:spcBef>
              <a:spcAft>
                <a:spcPts val="1600"/>
              </a:spcAft>
              <a:buClrTx/>
              <a:buSzPct val="100000"/>
              <a:buFontTx/>
              <a:buNone/>
              <a:tabLst/>
              <a:defRPr/>
            </a:pPr>
            <a:r>
              <a:rPr lang="en" sz="1300" i="1" dirty="0">
                <a:solidFill>
                  <a:schemeClr val="accent1"/>
                </a:solidFill>
                <a:latin typeface="Lato"/>
                <a:ea typeface="Lato"/>
                <a:cs typeface="Lato"/>
                <a:sym typeface="Lato"/>
              </a:rPr>
              <a:t>How we broke down the problem.</a:t>
            </a:r>
            <a:r>
              <a:rPr lang="en" sz="1300" i="1" baseline="0" dirty="0">
                <a:solidFill>
                  <a:schemeClr val="accent1"/>
                </a:solidFill>
                <a:latin typeface="Lato"/>
                <a:ea typeface="Lato"/>
                <a:cs typeface="Lato"/>
                <a:sym typeface="Lato"/>
              </a:rPr>
              <a:t> Used De</a:t>
            </a:r>
            <a:r>
              <a:rPr lang="en-US" sz="1300" i="1" baseline="0" dirty="0">
                <a:solidFill>
                  <a:schemeClr val="accent1"/>
                </a:solidFill>
                <a:latin typeface="Lato"/>
                <a:ea typeface="Lato"/>
                <a:cs typeface="Lato"/>
                <a:sym typeface="Lato"/>
              </a:rPr>
              <a:t>cis</a:t>
            </a:r>
            <a:r>
              <a:rPr lang="en" sz="1300" i="1" baseline="0" dirty="0">
                <a:solidFill>
                  <a:schemeClr val="accent1"/>
                </a:solidFill>
                <a:latin typeface="Lato"/>
                <a:ea typeface="Lato"/>
                <a:cs typeface="Lato"/>
                <a:sym typeface="Lato"/>
              </a:rPr>
              <a:t>ion Matrices Subject: </a:t>
            </a:r>
            <a:r>
              <a:rPr lang="en-US" sz="1400" dirty="0"/>
              <a:t>Area in need of Drone Technology,</a:t>
            </a:r>
            <a:r>
              <a:rPr lang="en-US" sz="1400" baseline="0" dirty="0"/>
              <a:t> Function: </a:t>
            </a:r>
            <a:r>
              <a:rPr lang="en-US" sz="1400" dirty="0"/>
              <a:t>Specific Function of Drone. Next</a:t>
            </a:r>
            <a:r>
              <a:rPr lang="en-US" sz="1400" baseline="0" dirty="0"/>
              <a:t> did HOQ to understand problem with traffic., Then Proposed Drone designs and modeled and so on.</a:t>
            </a:r>
            <a:endParaRPr lang="en-US" sz="1400" dirty="0"/>
          </a:p>
          <a:p>
            <a:pPr marL="0" marR="0" lvl="0" indent="0" algn="l" defTabSz="914400" rtl="0" eaLnBrk="1" fontAlgn="auto" latinLnBrk="0" hangingPunct="1">
              <a:lnSpc>
                <a:spcPct val="115000"/>
              </a:lnSpc>
              <a:spcBef>
                <a:spcPts val="0"/>
              </a:spcBef>
              <a:spcAft>
                <a:spcPts val="1600"/>
              </a:spcAft>
              <a:buClrTx/>
              <a:buSzPct val="100000"/>
              <a:buFontTx/>
              <a:buNone/>
              <a:tabLst/>
              <a:defRPr/>
            </a:pPr>
            <a:endParaRPr lang="en-US" sz="1400" dirty="0"/>
          </a:p>
          <a:p>
            <a:pPr lvl="0" rtl="0">
              <a:lnSpc>
                <a:spcPct val="115000"/>
              </a:lnSpc>
              <a:spcBef>
                <a:spcPts val="0"/>
              </a:spcBef>
              <a:spcAft>
                <a:spcPts val="1600"/>
              </a:spcAft>
              <a:buNone/>
            </a:pPr>
            <a:endParaRPr lang="en" sz="1300" i="1" dirty="0">
              <a:solidFill>
                <a:schemeClr val="accent1"/>
              </a:solidFill>
              <a:latin typeface="Lato"/>
              <a:ea typeface="Lato"/>
              <a:cs typeface="Lato"/>
              <a:sym typeface="Lato"/>
            </a:endParaRPr>
          </a:p>
        </p:txBody>
      </p:sp>
    </p:spTree>
    <p:extLst>
      <p:ext uri="{BB962C8B-B14F-4D97-AF65-F5344CB8AC3E}">
        <p14:creationId xmlns:p14="http://schemas.microsoft.com/office/powerpoint/2010/main" val="1376696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7" name="Shape 127"/>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lnSpc>
                <a:spcPct val="115000"/>
              </a:lnSpc>
              <a:spcBef>
                <a:spcPts val="0"/>
              </a:spcBef>
              <a:spcAft>
                <a:spcPts val="1600"/>
              </a:spcAft>
              <a:buNone/>
            </a:pPr>
            <a:r>
              <a:rPr lang="en" sz="1300" i="1">
                <a:solidFill>
                  <a:schemeClr val="accent1"/>
                </a:solidFill>
                <a:latin typeface="Lato"/>
                <a:ea typeface="Lato"/>
                <a:cs typeface="Lato"/>
                <a:sym typeface="Lato"/>
              </a:rPr>
              <a:t>Ideas: we brainstormed many ideas, researched each, and eliminated any that were obviously not possible. We set criteria for our narrowed down concepts and determined a traffic related drone was the most feasible. Ceiling cleaning drone and guide drone were good alternatives.</a:t>
            </a:r>
          </a:p>
        </p:txBody>
      </p:sp>
    </p:spTree>
    <p:extLst>
      <p:ext uri="{BB962C8B-B14F-4D97-AF65-F5344CB8AC3E}">
        <p14:creationId xmlns:p14="http://schemas.microsoft.com/office/powerpoint/2010/main" val="858146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7" name="Shape 127"/>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lnSpc>
                <a:spcPct val="115000"/>
              </a:lnSpc>
              <a:spcBef>
                <a:spcPts val="0"/>
              </a:spcBef>
              <a:spcAft>
                <a:spcPts val="1600"/>
              </a:spcAft>
              <a:buNone/>
            </a:pPr>
            <a:r>
              <a:rPr lang="en" sz="1300" i="1">
                <a:solidFill>
                  <a:schemeClr val="accent1"/>
                </a:solidFill>
                <a:latin typeface="Lato"/>
                <a:ea typeface="Lato"/>
                <a:cs typeface="Lato"/>
                <a:sym typeface="Lato"/>
              </a:rPr>
              <a:t>Ideas: we brainstormed many ideas, researched each, and eliminated any that were obviously not possible. We set criteria for our narrowed down concepts and determined a traffic related drone was the most feasible. Ceiling cleaning drone and guide drone were good alternatives.</a:t>
            </a:r>
          </a:p>
        </p:txBody>
      </p:sp>
    </p:spTree>
    <p:extLst>
      <p:ext uri="{BB962C8B-B14F-4D97-AF65-F5344CB8AC3E}">
        <p14:creationId xmlns:p14="http://schemas.microsoft.com/office/powerpoint/2010/main" val="592037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Shape 15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3" name="Shape 153"/>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Shape 15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9" name="Shape 159"/>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r>
              <a:rPr lang="en-US" dirty="0"/>
              <a:t> 2012 National Traffic Signal</a:t>
            </a:r>
          </a:p>
          <a:p>
            <a:pPr lvl="0">
              <a:spcBef>
                <a:spcPts val="0"/>
              </a:spcBef>
              <a:buNone/>
            </a:pPr>
            <a:r>
              <a:rPr lang="en-US" dirty="0"/>
              <a:t>Report Card score is a 69, equivalent to a D+ letter grade</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Shape 1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5" name="Shape 165"/>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Shape 1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5" name="Shape 165"/>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2821653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Shape 17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1" name="Shape 171"/>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r>
              <a:rPr lang="en-US" dirty="0"/>
              <a:t>Minimize work by purchasing</a:t>
            </a:r>
            <a:r>
              <a:rPr lang="en-US" baseline="0" dirty="0"/>
              <a:t> Drone. Selection choice limited by lifting capacity. Standard traffic lights vary in weight from 10-20kg</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Shape 1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8" name="Shape 17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Shape 17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1" name="Shape 171"/>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r>
              <a:rPr lang="en-US" dirty="0"/>
              <a:t>Minimize work by purchasing</a:t>
            </a:r>
            <a:r>
              <a:rPr lang="en-US" baseline="0" dirty="0"/>
              <a:t> Drone. Selection choice limited by lifting capacity. Standard traffic lights vary in weight from 10-20kg</a:t>
            </a:r>
            <a:endParaRPr dirty="0"/>
          </a:p>
        </p:txBody>
      </p:sp>
    </p:spTree>
    <p:extLst>
      <p:ext uri="{BB962C8B-B14F-4D97-AF65-F5344CB8AC3E}">
        <p14:creationId xmlns:p14="http://schemas.microsoft.com/office/powerpoint/2010/main" val="28203915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Shape 17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1" name="Shape 171"/>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r>
              <a:rPr lang="en-US" dirty="0"/>
              <a:t>Minimize work by purchasing</a:t>
            </a:r>
            <a:r>
              <a:rPr lang="en-US" baseline="0" dirty="0"/>
              <a:t> Drone. Selection choice limited by lifting capacity. Standard traffic lights vary in weight from 10-20kg</a:t>
            </a:r>
            <a:endParaRPr dirty="0"/>
          </a:p>
        </p:txBody>
      </p:sp>
    </p:spTree>
    <p:extLst>
      <p:ext uri="{BB962C8B-B14F-4D97-AF65-F5344CB8AC3E}">
        <p14:creationId xmlns:p14="http://schemas.microsoft.com/office/powerpoint/2010/main" val="42062671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Shape 1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6" name="Shape 18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7470576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Shape 1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6" name="Shape 18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Shape 1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6" name="Shape 18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7676244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Shape 2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2" name="Shape 202"/>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spcBef>
                <a:spcPts val="0"/>
              </a:spcBef>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1" name="Shape 251"/>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lang="en"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Shape 20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0" name="Shape 210"/>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r>
              <a:rPr lang="en"/>
              <a:t>Image source: </a:t>
            </a:r>
            <a:r>
              <a:rPr lang="en" u="sng">
                <a:solidFill>
                  <a:schemeClr val="hlink"/>
                </a:solidFill>
                <a:hlinkClick r:id="rId3"/>
              </a:rPr>
              <a:t>http://carbonfiberstuff.com/</a:t>
            </a:r>
            <a:r>
              <a:rPr lang="en"/>
              <a:t> </a:t>
            </a:r>
          </a:p>
          <a:p>
            <a:pPr lvl="0">
              <a:spcBef>
                <a:spcPts val="0"/>
              </a:spcBef>
              <a:buNone/>
            </a:pPr>
            <a:r>
              <a:rPr lang="en"/>
              <a:t>The most important qualities for the materials in this drone design is for them to be lightweight.</a:t>
            </a:r>
          </a:p>
          <a:p>
            <a:pPr lvl="0">
              <a:spcBef>
                <a:spcPts val="0"/>
              </a:spcBef>
              <a:buNone/>
            </a:pPr>
            <a:r>
              <a:rPr lang="en"/>
              <a:t>The drone is made from carbon fiber and aluminum (though we did not get to pick these they are very light)</a:t>
            </a:r>
          </a:p>
          <a:p>
            <a:pPr lvl="0">
              <a:spcBef>
                <a:spcPts val="0"/>
              </a:spcBef>
              <a:buNone/>
            </a:pPr>
            <a:r>
              <a:rPr lang="en"/>
              <a:t>Signal made from polycarbonate, lightweight thermoplastic, trafic signals typically made from this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Shape 21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8" name="Shape 21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r>
              <a:rPr lang="en" dirty="0"/>
              <a:t>Biggest portion for us to manufacture would be the traffic signal portion. Only need to modify drone to attach to traffic signal. </a:t>
            </a:r>
          </a:p>
          <a:p>
            <a:pPr lvl="0">
              <a:spcBef>
                <a:spcPts val="0"/>
              </a:spcBef>
              <a:buNone/>
            </a:pPr>
            <a:r>
              <a:rPr lang="en" dirty="0"/>
              <a:t>Multiple attachments depending on if hover function wanted or land/ attach function wanted. Maintaining the drone is easy. If blades are broken or damaged can easily be replaced, available from drone manufacturer. Battery can be replaced easily as well, and also available from manufacturer.</a:t>
            </a:r>
          </a:p>
          <a:p>
            <a:pPr lvl="0">
              <a:spcBef>
                <a:spcPts val="0"/>
              </a:spcBef>
              <a:buNone/>
            </a:pPr>
            <a:r>
              <a:rPr lang="en" dirty="0"/>
              <a:t>For the traffic signal attachment, biggest maintenance issue would be bulb outage. Can easily replace LED bulbs to maintain light.</a:t>
            </a:r>
          </a:p>
          <a:p>
            <a:pPr lvl="0">
              <a:spcBef>
                <a:spcPts val="0"/>
              </a:spcBef>
              <a:buNone/>
            </a:pPr>
            <a:endParaRPr lang="en"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Shape 2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6" name="Shape 22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r>
              <a:rPr lang="en"/>
              <a:t>Safety is a very important concern for this design. </a:t>
            </a:r>
          </a:p>
          <a:p>
            <a:pPr lvl="0">
              <a:spcBef>
                <a:spcPts val="0"/>
              </a:spcBef>
              <a:buNone/>
            </a:pPr>
            <a:r>
              <a:rPr lang="en"/>
              <a:t>Big safety problem would be drone falling on people or cars. Latches prevent drone from falling off of light structure.</a:t>
            </a:r>
          </a:p>
          <a:p>
            <a:pPr lvl="0">
              <a:spcBef>
                <a:spcPts val="0"/>
              </a:spcBef>
              <a:buNone/>
            </a:pPr>
            <a:r>
              <a:rPr lang="en"/>
              <a:t>Homing function: drone return to preset GPS location if control signal is lost or battery level drops below set percentage. This prevents drone from falling due to signal loss or power loss. This prevents hovering mode drone from falling onto traffic.</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Shape 2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4" name="Shape 234"/>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r>
              <a:rPr lang="en" dirty="0"/>
              <a:t>Though we have payload and flight time ratings from drone manufacturer, still need to evaluate functionality/ design of drone.</a:t>
            </a:r>
          </a:p>
          <a:p>
            <a:pPr lvl="0">
              <a:spcBef>
                <a:spcPts val="0"/>
              </a:spcBef>
              <a:buNone/>
            </a:pPr>
            <a:r>
              <a:rPr lang="en" dirty="0"/>
              <a:t>Test the flight time with drone modifications and attachments.</a:t>
            </a:r>
          </a:p>
          <a:p>
            <a:pPr lvl="0">
              <a:spcBef>
                <a:spcPts val="0"/>
              </a:spcBef>
              <a:buNone/>
            </a:pPr>
            <a:r>
              <a:rPr lang="en" dirty="0"/>
              <a:t>Drone rated for about 25 lb lifting capacity from manufacturer, but test to see if this holds after modifying drone.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Shape 2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7" name="Shape 257"/>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Shape 2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3" name="Shape 263"/>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r>
              <a:rPr lang="en"/>
              <a:t>Because this is new, it is hard to tell what type of problems may arise thourhgout the use of the drone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Shape 2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9" name="Shape 269"/>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Shape 2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8" name="Shape 28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Shape 2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2" name="Shape 282"/>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Shape 2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2" name="Shape 282"/>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159635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p:nvPr/>
        </p:nvSpPr>
        <p:spPr>
          <a:xfrm>
            <a:off x="0" y="0"/>
            <a:ext cx="9144000" cy="487800"/>
          </a:xfrm>
          <a:prstGeom prst="rect">
            <a:avLst/>
          </a:prstGeom>
          <a:solidFill>
            <a:schemeClr val="lt1"/>
          </a:solidFill>
          <a:ln>
            <a:noFill/>
          </a:ln>
        </p:spPr>
        <p:txBody>
          <a:bodyPr wrap="square" lIns="91425" tIns="91425" rIns="91425" bIns="91425" anchor="ctr" anchorCtr="0">
            <a:noAutofit/>
          </a:bodyPr>
          <a:lstStyle/>
          <a:p>
            <a:pPr lvl="0">
              <a:spcBef>
                <a:spcPts val="0"/>
              </a:spcBef>
              <a:buNone/>
            </a:pPr>
            <a:endParaRPr/>
          </a:p>
        </p:txBody>
      </p:sp>
      <p:grpSp>
        <p:nvGrpSpPr>
          <p:cNvPr id="11" name="Shape 11"/>
          <p:cNvGrpSpPr/>
          <p:nvPr/>
        </p:nvGrpSpPr>
        <p:grpSpPr>
          <a:xfrm>
            <a:off x="830392" y="1191256"/>
            <a:ext cx="745763" cy="45826"/>
            <a:chOff x="4580561" y="2589004"/>
            <a:chExt cx="1064464" cy="25200"/>
          </a:xfrm>
        </p:grpSpPr>
        <p:sp>
          <p:nvSpPr>
            <p:cNvPr id="12" name="Shape 12"/>
            <p:cNvSpPr/>
            <p:nvPr/>
          </p:nvSpPr>
          <p:spPr>
            <a:xfrm rot="-5400000">
              <a:off x="5366325" y="2335504"/>
              <a:ext cx="25200" cy="532200"/>
            </a:xfrm>
            <a:prstGeom prst="rect">
              <a:avLst/>
            </a:prstGeom>
            <a:solidFill>
              <a:schemeClr val="accent3"/>
            </a:solidFill>
            <a:ln>
              <a:noFill/>
            </a:ln>
          </p:spPr>
          <p:txBody>
            <a:bodyPr wrap="square" lIns="91425" tIns="91425" rIns="91425" bIns="91425" anchor="ctr" anchorCtr="0">
              <a:noAutofit/>
            </a:bodyPr>
            <a:lstStyle/>
            <a:p>
              <a:pPr lvl="0">
                <a:spcBef>
                  <a:spcPts val="0"/>
                </a:spcBef>
                <a:buNone/>
              </a:pPr>
              <a:endParaRPr/>
            </a:p>
          </p:txBody>
        </p:sp>
        <p:sp>
          <p:nvSpPr>
            <p:cNvPr id="13" name="Shape 13"/>
            <p:cNvSpPr/>
            <p:nvPr/>
          </p:nvSpPr>
          <p:spPr>
            <a:xfrm rot="-5400000">
              <a:off x="4836311" y="2333254"/>
              <a:ext cx="25200" cy="5367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grpSp>
      <p:sp>
        <p:nvSpPr>
          <p:cNvPr id="14" name="Shape 14"/>
          <p:cNvSpPr txBox="1">
            <a:spLocks noGrp="1"/>
          </p:cNvSpPr>
          <p:nvPr>
            <p:ph type="ctrTitle"/>
          </p:nvPr>
        </p:nvSpPr>
        <p:spPr>
          <a:xfrm>
            <a:off x="729450" y="1322450"/>
            <a:ext cx="7688100" cy="1664700"/>
          </a:xfrm>
          <a:prstGeom prst="rect">
            <a:avLst/>
          </a:prstGeom>
        </p:spPr>
        <p:txBody>
          <a:bodyPr wrap="square" lIns="91425" tIns="91425" rIns="91425" bIns="91425" anchor="t" anchorCtr="0"/>
          <a:lstStyle>
            <a:lvl1pPr lvl="0">
              <a:spcBef>
                <a:spcPts val="0"/>
              </a:spcBef>
              <a:buClr>
                <a:schemeClr val="dk2"/>
              </a:buClr>
              <a:buSzPct val="100000"/>
              <a:defRPr sz="4200">
                <a:solidFill>
                  <a:schemeClr val="dk2"/>
                </a:solidFill>
              </a:defRPr>
            </a:lvl1pPr>
            <a:lvl2pPr lvl="1">
              <a:spcBef>
                <a:spcPts val="0"/>
              </a:spcBef>
              <a:buClr>
                <a:schemeClr val="dk2"/>
              </a:buClr>
              <a:buSzPct val="100000"/>
              <a:defRPr sz="4200">
                <a:solidFill>
                  <a:schemeClr val="dk2"/>
                </a:solidFill>
              </a:defRPr>
            </a:lvl2pPr>
            <a:lvl3pPr lvl="2">
              <a:spcBef>
                <a:spcPts val="0"/>
              </a:spcBef>
              <a:buClr>
                <a:schemeClr val="dk2"/>
              </a:buClr>
              <a:buSzPct val="100000"/>
              <a:defRPr sz="4200">
                <a:solidFill>
                  <a:schemeClr val="dk2"/>
                </a:solidFill>
              </a:defRPr>
            </a:lvl3pPr>
            <a:lvl4pPr lvl="3">
              <a:spcBef>
                <a:spcPts val="0"/>
              </a:spcBef>
              <a:buClr>
                <a:schemeClr val="dk2"/>
              </a:buClr>
              <a:buSzPct val="100000"/>
              <a:defRPr sz="4200">
                <a:solidFill>
                  <a:schemeClr val="dk2"/>
                </a:solidFill>
              </a:defRPr>
            </a:lvl4pPr>
            <a:lvl5pPr lvl="4">
              <a:spcBef>
                <a:spcPts val="0"/>
              </a:spcBef>
              <a:buClr>
                <a:schemeClr val="dk2"/>
              </a:buClr>
              <a:buSzPct val="100000"/>
              <a:defRPr sz="4200">
                <a:solidFill>
                  <a:schemeClr val="dk2"/>
                </a:solidFill>
              </a:defRPr>
            </a:lvl5pPr>
            <a:lvl6pPr lvl="5">
              <a:spcBef>
                <a:spcPts val="0"/>
              </a:spcBef>
              <a:buClr>
                <a:schemeClr val="dk2"/>
              </a:buClr>
              <a:buSzPct val="100000"/>
              <a:defRPr sz="4200">
                <a:solidFill>
                  <a:schemeClr val="dk2"/>
                </a:solidFill>
              </a:defRPr>
            </a:lvl6pPr>
            <a:lvl7pPr lvl="6">
              <a:spcBef>
                <a:spcPts val="0"/>
              </a:spcBef>
              <a:buClr>
                <a:schemeClr val="dk2"/>
              </a:buClr>
              <a:buSzPct val="100000"/>
              <a:defRPr sz="4200">
                <a:solidFill>
                  <a:schemeClr val="dk2"/>
                </a:solidFill>
              </a:defRPr>
            </a:lvl7pPr>
            <a:lvl8pPr lvl="7">
              <a:spcBef>
                <a:spcPts val="0"/>
              </a:spcBef>
              <a:buClr>
                <a:schemeClr val="dk2"/>
              </a:buClr>
              <a:buSzPct val="100000"/>
              <a:defRPr sz="4200">
                <a:solidFill>
                  <a:schemeClr val="dk2"/>
                </a:solidFill>
              </a:defRPr>
            </a:lvl8pPr>
            <a:lvl9pPr lvl="8">
              <a:spcBef>
                <a:spcPts val="0"/>
              </a:spcBef>
              <a:buClr>
                <a:schemeClr val="dk2"/>
              </a:buClr>
              <a:buSzPct val="100000"/>
              <a:defRPr sz="4200">
                <a:solidFill>
                  <a:schemeClr val="dk2"/>
                </a:solidFill>
              </a:defRPr>
            </a:lvl9pPr>
          </a:lstStyle>
          <a:p>
            <a:endParaRPr/>
          </a:p>
        </p:txBody>
      </p:sp>
      <p:sp>
        <p:nvSpPr>
          <p:cNvPr id="15" name="Shape 15"/>
          <p:cNvSpPr txBox="1">
            <a:spLocks noGrp="1"/>
          </p:cNvSpPr>
          <p:nvPr>
            <p:ph type="subTitle" idx="1"/>
          </p:nvPr>
        </p:nvSpPr>
        <p:spPr>
          <a:xfrm>
            <a:off x="729627" y="3172900"/>
            <a:ext cx="7688100" cy="541200"/>
          </a:xfrm>
          <a:prstGeom prst="rect">
            <a:avLst/>
          </a:prstGeom>
        </p:spPr>
        <p:txBody>
          <a:bodyPr wrap="square" lIns="91425" tIns="91425" rIns="91425" bIns="91425" anchor="t" anchorCtr="0"/>
          <a:lstStyle>
            <a:lvl1pPr lvl="0">
              <a:lnSpc>
                <a:spcPct val="100000"/>
              </a:lnSpc>
              <a:spcBef>
                <a:spcPts val="0"/>
              </a:spcBef>
              <a:spcAft>
                <a:spcPts val="0"/>
              </a:spcAft>
              <a:buSzPct val="100000"/>
              <a:buNone/>
              <a:defRPr sz="1600"/>
            </a:lvl1pPr>
            <a:lvl2pPr lvl="1">
              <a:lnSpc>
                <a:spcPct val="100000"/>
              </a:lnSpc>
              <a:spcBef>
                <a:spcPts val="0"/>
              </a:spcBef>
              <a:spcAft>
                <a:spcPts val="0"/>
              </a:spcAft>
              <a:buSzPct val="100000"/>
              <a:buNone/>
              <a:defRPr sz="1600"/>
            </a:lvl2pPr>
            <a:lvl3pPr lvl="2">
              <a:lnSpc>
                <a:spcPct val="100000"/>
              </a:lnSpc>
              <a:spcBef>
                <a:spcPts val="0"/>
              </a:spcBef>
              <a:spcAft>
                <a:spcPts val="0"/>
              </a:spcAft>
              <a:buSzPct val="100000"/>
              <a:buNone/>
              <a:defRPr sz="1600"/>
            </a:lvl3pPr>
            <a:lvl4pPr lvl="3">
              <a:lnSpc>
                <a:spcPct val="100000"/>
              </a:lnSpc>
              <a:spcBef>
                <a:spcPts val="0"/>
              </a:spcBef>
              <a:spcAft>
                <a:spcPts val="0"/>
              </a:spcAft>
              <a:buSzPct val="100000"/>
              <a:buNone/>
              <a:defRPr sz="1600"/>
            </a:lvl4pPr>
            <a:lvl5pPr lvl="4">
              <a:lnSpc>
                <a:spcPct val="100000"/>
              </a:lnSpc>
              <a:spcBef>
                <a:spcPts val="0"/>
              </a:spcBef>
              <a:spcAft>
                <a:spcPts val="0"/>
              </a:spcAft>
              <a:buSzPct val="100000"/>
              <a:buNone/>
              <a:defRPr sz="1600"/>
            </a:lvl5pPr>
            <a:lvl6pPr lvl="5">
              <a:lnSpc>
                <a:spcPct val="100000"/>
              </a:lnSpc>
              <a:spcBef>
                <a:spcPts val="0"/>
              </a:spcBef>
              <a:spcAft>
                <a:spcPts val="0"/>
              </a:spcAft>
              <a:buSzPct val="100000"/>
              <a:buNone/>
              <a:defRPr sz="1600"/>
            </a:lvl6pPr>
            <a:lvl7pPr lvl="6">
              <a:lnSpc>
                <a:spcPct val="100000"/>
              </a:lnSpc>
              <a:spcBef>
                <a:spcPts val="0"/>
              </a:spcBef>
              <a:spcAft>
                <a:spcPts val="0"/>
              </a:spcAft>
              <a:buSzPct val="100000"/>
              <a:buNone/>
              <a:defRPr sz="1600"/>
            </a:lvl7pPr>
            <a:lvl8pPr lvl="7">
              <a:lnSpc>
                <a:spcPct val="100000"/>
              </a:lnSpc>
              <a:spcBef>
                <a:spcPts val="0"/>
              </a:spcBef>
              <a:spcAft>
                <a:spcPts val="0"/>
              </a:spcAft>
              <a:buSzPct val="100000"/>
              <a:buNone/>
              <a:defRPr sz="1600"/>
            </a:lvl8pPr>
            <a:lvl9pPr lvl="8">
              <a:lnSpc>
                <a:spcPct val="100000"/>
              </a:lnSpc>
              <a:spcBef>
                <a:spcPts val="0"/>
              </a:spcBef>
              <a:spcAft>
                <a:spcPts val="0"/>
              </a:spcAft>
              <a:buSzPct val="100000"/>
              <a:buNone/>
              <a:defRPr sz="1600"/>
            </a:lvl9pPr>
          </a:lstStyle>
          <a:p>
            <a:endParaRPr/>
          </a:p>
        </p:txBody>
      </p:sp>
      <p:sp>
        <p:nvSpPr>
          <p:cNvPr id="16" name="Shape 16"/>
          <p:cNvSpPr txBox="1">
            <a:spLocks noGrp="1"/>
          </p:cNvSpPr>
          <p:nvPr>
            <p:ph type="sldNum" idx="12"/>
          </p:nvPr>
        </p:nvSpPr>
        <p:spPr>
          <a:xfrm>
            <a:off x="8536302" y="4749851"/>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7"/>
        <p:cNvGrpSpPr/>
        <p:nvPr/>
      </p:nvGrpSpPr>
      <p:grpSpPr>
        <a:xfrm>
          <a:off x="0" y="0"/>
          <a:ext cx="0" cy="0"/>
          <a:chOff x="0" y="0"/>
          <a:chExt cx="0" cy="0"/>
        </a:xfrm>
      </p:grpSpPr>
      <p:grpSp>
        <p:nvGrpSpPr>
          <p:cNvPr id="18" name="Shape 18"/>
          <p:cNvGrpSpPr/>
          <p:nvPr/>
        </p:nvGrpSpPr>
        <p:grpSpPr>
          <a:xfrm>
            <a:off x="830392" y="1191256"/>
            <a:ext cx="745763" cy="45826"/>
            <a:chOff x="4580561" y="2589004"/>
            <a:chExt cx="1064464" cy="25200"/>
          </a:xfrm>
        </p:grpSpPr>
        <p:sp>
          <p:nvSpPr>
            <p:cNvPr id="19" name="Shape 19"/>
            <p:cNvSpPr/>
            <p:nvPr/>
          </p:nvSpPr>
          <p:spPr>
            <a:xfrm rot="-5400000">
              <a:off x="5366325" y="2335504"/>
              <a:ext cx="25200" cy="532200"/>
            </a:xfrm>
            <a:prstGeom prst="rect">
              <a:avLst/>
            </a:prstGeom>
            <a:solidFill>
              <a:schemeClr val="lt1"/>
            </a:solidFill>
            <a:ln>
              <a:noFill/>
            </a:ln>
          </p:spPr>
          <p:txBody>
            <a:bodyPr wrap="square" lIns="91425" tIns="91425" rIns="91425" bIns="91425" anchor="ctr" anchorCtr="0">
              <a:noAutofit/>
            </a:bodyPr>
            <a:lstStyle/>
            <a:p>
              <a:pPr lvl="0">
                <a:spcBef>
                  <a:spcPts val="0"/>
                </a:spcBef>
                <a:buNone/>
              </a:pPr>
              <a:endParaRPr/>
            </a:p>
          </p:txBody>
        </p:sp>
        <p:sp>
          <p:nvSpPr>
            <p:cNvPr id="20" name="Shape 20"/>
            <p:cNvSpPr/>
            <p:nvPr/>
          </p:nvSpPr>
          <p:spPr>
            <a:xfrm rot="-5400000">
              <a:off x="4836311" y="2333254"/>
              <a:ext cx="25200" cy="536700"/>
            </a:xfrm>
            <a:prstGeom prst="rect">
              <a:avLst/>
            </a:prstGeom>
            <a:solidFill>
              <a:schemeClr val="lt1"/>
            </a:solidFill>
            <a:ln>
              <a:noFill/>
            </a:ln>
          </p:spPr>
          <p:txBody>
            <a:bodyPr wrap="square" lIns="91425" tIns="91425" rIns="91425" bIns="91425" anchor="ctr" anchorCtr="0">
              <a:noAutofit/>
            </a:bodyPr>
            <a:lstStyle/>
            <a:p>
              <a:pPr lvl="0">
                <a:spcBef>
                  <a:spcPts val="0"/>
                </a:spcBef>
                <a:buNone/>
              </a:pPr>
              <a:endParaRPr/>
            </a:p>
          </p:txBody>
        </p:sp>
      </p:grpSp>
      <p:sp>
        <p:nvSpPr>
          <p:cNvPr id="21" name="Shape 21"/>
          <p:cNvSpPr txBox="1">
            <a:spLocks noGrp="1"/>
          </p:cNvSpPr>
          <p:nvPr>
            <p:ph type="title"/>
          </p:nvPr>
        </p:nvSpPr>
        <p:spPr>
          <a:xfrm>
            <a:off x="729450" y="1322450"/>
            <a:ext cx="7688400" cy="1518600"/>
          </a:xfrm>
          <a:prstGeom prst="rect">
            <a:avLst/>
          </a:prstGeom>
        </p:spPr>
        <p:txBody>
          <a:bodyPr wrap="square" lIns="91425" tIns="91425" rIns="91425" bIns="91425" anchor="t" anchorCtr="0"/>
          <a:lstStyle>
            <a:lvl1pPr lvl="0">
              <a:spcBef>
                <a:spcPts val="0"/>
              </a:spcBef>
              <a:buClr>
                <a:schemeClr val="lt1"/>
              </a:buClr>
              <a:buSzPct val="100000"/>
              <a:defRPr sz="3600">
                <a:solidFill>
                  <a:schemeClr val="lt1"/>
                </a:solidFill>
              </a:defRPr>
            </a:lvl1pPr>
            <a:lvl2pPr lvl="1">
              <a:spcBef>
                <a:spcPts val="0"/>
              </a:spcBef>
              <a:buClr>
                <a:schemeClr val="lt1"/>
              </a:buClr>
              <a:buSzPct val="100000"/>
              <a:defRPr sz="3600">
                <a:solidFill>
                  <a:schemeClr val="lt1"/>
                </a:solidFill>
              </a:defRPr>
            </a:lvl2pPr>
            <a:lvl3pPr lvl="2">
              <a:spcBef>
                <a:spcPts val="0"/>
              </a:spcBef>
              <a:buClr>
                <a:schemeClr val="lt1"/>
              </a:buClr>
              <a:buSzPct val="100000"/>
              <a:defRPr sz="3600">
                <a:solidFill>
                  <a:schemeClr val="lt1"/>
                </a:solidFill>
              </a:defRPr>
            </a:lvl3pPr>
            <a:lvl4pPr lvl="3">
              <a:spcBef>
                <a:spcPts val="0"/>
              </a:spcBef>
              <a:buClr>
                <a:schemeClr val="lt1"/>
              </a:buClr>
              <a:buSzPct val="100000"/>
              <a:defRPr sz="3600">
                <a:solidFill>
                  <a:schemeClr val="lt1"/>
                </a:solidFill>
              </a:defRPr>
            </a:lvl4pPr>
            <a:lvl5pPr lvl="4">
              <a:spcBef>
                <a:spcPts val="0"/>
              </a:spcBef>
              <a:buClr>
                <a:schemeClr val="lt1"/>
              </a:buClr>
              <a:buSzPct val="100000"/>
              <a:defRPr sz="3600">
                <a:solidFill>
                  <a:schemeClr val="lt1"/>
                </a:solidFill>
              </a:defRPr>
            </a:lvl5pPr>
            <a:lvl6pPr lvl="5">
              <a:spcBef>
                <a:spcPts val="0"/>
              </a:spcBef>
              <a:buClr>
                <a:schemeClr val="lt1"/>
              </a:buClr>
              <a:buSzPct val="100000"/>
              <a:defRPr sz="3600">
                <a:solidFill>
                  <a:schemeClr val="lt1"/>
                </a:solidFill>
              </a:defRPr>
            </a:lvl6pPr>
            <a:lvl7pPr lvl="6">
              <a:spcBef>
                <a:spcPts val="0"/>
              </a:spcBef>
              <a:buClr>
                <a:schemeClr val="lt1"/>
              </a:buClr>
              <a:buSzPct val="100000"/>
              <a:defRPr sz="3600">
                <a:solidFill>
                  <a:schemeClr val="lt1"/>
                </a:solidFill>
              </a:defRPr>
            </a:lvl7pPr>
            <a:lvl8pPr lvl="7">
              <a:spcBef>
                <a:spcPts val="0"/>
              </a:spcBef>
              <a:buClr>
                <a:schemeClr val="lt1"/>
              </a:buClr>
              <a:buSzPct val="100000"/>
              <a:defRPr sz="3600">
                <a:solidFill>
                  <a:schemeClr val="lt1"/>
                </a:solidFill>
              </a:defRPr>
            </a:lvl8pPr>
            <a:lvl9pPr lvl="8">
              <a:spcBef>
                <a:spcPts val="0"/>
              </a:spcBef>
              <a:buClr>
                <a:schemeClr val="lt1"/>
              </a:buClr>
              <a:buSzPct val="100000"/>
              <a:defRPr sz="3600">
                <a:solidFill>
                  <a:schemeClr val="lt1"/>
                </a:solidFill>
              </a:defRPr>
            </a:lvl9pPr>
          </a:lstStyle>
          <a:p>
            <a:endParaRPr/>
          </a:p>
        </p:txBody>
      </p:sp>
      <p:sp>
        <p:nvSpPr>
          <p:cNvPr id="22" name="Shape 22"/>
          <p:cNvSpPr txBox="1">
            <a:spLocks noGrp="1"/>
          </p:cNvSpPr>
          <p:nvPr>
            <p:ph type="sldNum" idx="12"/>
          </p:nvPr>
        </p:nvSpPr>
        <p:spPr>
          <a:xfrm>
            <a:off x="8536302" y="4749851"/>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3"/>
        <p:cNvGrpSpPr/>
        <p:nvPr/>
      </p:nvGrpSpPr>
      <p:grpSpPr>
        <a:xfrm>
          <a:off x="0" y="0"/>
          <a:ext cx="0" cy="0"/>
          <a:chOff x="0" y="0"/>
          <a:chExt cx="0" cy="0"/>
        </a:xfrm>
      </p:grpSpPr>
      <p:sp>
        <p:nvSpPr>
          <p:cNvPr id="24" name="Shape 24"/>
          <p:cNvSpPr/>
          <p:nvPr/>
        </p:nvSpPr>
        <p:spPr>
          <a:xfrm>
            <a:off x="0" y="0"/>
            <a:ext cx="9144000" cy="487800"/>
          </a:xfrm>
          <a:prstGeom prst="rect">
            <a:avLst/>
          </a:prstGeom>
          <a:solidFill>
            <a:schemeClr val="lt2"/>
          </a:solidFill>
          <a:ln>
            <a:noFill/>
          </a:ln>
        </p:spPr>
        <p:txBody>
          <a:bodyPr wrap="square" lIns="91425" tIns="91425" rIns="91425" bIns="91425" anchor="ctr" anchorCtr="0">
            <a:noAutofit/>
          </a:bodyPr>
          <a:lstStyle/>
          <a:p>
            <a:pPr lvl="0">
              <a:spcBef>
                <a:spcPts val="0"/>
              </a:spcBef>
              <a:buNone/>
            </a:pPr>
            <a:endParaRPr/>
          </a:p>
        </p:txBody>
      </p:sp>
      <p:grpSp>
        <p:nvGrpSpPr>
          <p:cNvPr id="25" name="Shape 25"/>
          <p:cNvGrpSpPr/>
          <p:nvPr/>
        </p:nvGrpSpPr>
        <p:grpSpPr>
          <a:xfrm>
            <a:off x="830392" y="1191256"/>
            <a:ext cx="745763" cy="45826"/>
            <a:chOff x="4580561" y="2589004"/>
            <a:chExt cx="1064464" cy="25200"/>
          </a:xfrm>
        </p:grpSpPr>
        <p:sp>
          <p:nvSpPr>
            <p:cNvPr id="26" name="Shape 26"/>
            <p:cNvSpPr/>
            <p:nvPr/>
          </p:nvSpPr>
          <p:spPr>
            <a:xfrm rot="-5400000">
              <a:off x="5366325" y="2335504"/>
              <a:ext cx="25200" cy="532200"/>
            </a:xfrm>
            <a:prstGeom prst="rect">
              <a:avLst/>
            </a:prstGeom>
            <a:solidFill>
              <a:schemeClr val="accent3"/>
            </a:solidFill>
            <a:ln>
              <a:noFill/>
            </a:ln>
          </p:spPr>
          <p:txBody>
            <a:bodyPr wrap="square" lIns="91425" tIns="91425" rIns="91425" bIns="91425" anchor="ctr" anchorCtr="0">
              <a:noAutofit/>
            </a:bodyPr>
            <a:lstStyle/>
            <a:p>
              <a:pPr lvl="0">
                <a:spcBef>
                  <a:spcPts val="0"/>
                </a:spcBef>
                <a:buNone/>
              </a:pPr>
              <a:endParaRPr/>
            </a:p>
          </p:txBody>
        </p:sp>
        <p:sp>
          <p:nvSpPr>
            <p:cNvPr id="27" name="Shape 27"/>
            <p:cNvSpPr/>
            <p:nvPr/>
          </p:nvSpPr>
          <p:spPr>
            <a:xfrm rot="-5400000">
              <a:off x="4836311" y="2333254"/>
              <a:ext cx="25200" cy="5367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grpSp>
      <p:sp>
        <p:nvSpPr>
          <p:cNvPr id="28" name="Shape 28"/>
          <p:cNvSpPr txBox="1">
            <a:spLocks noGrp="1"/>
          </p:cNvSpPr>
          <p:nvPr>
            <p:ph type="title"/>
          </p:nvPr>
        </p:nvSpPr>
        <p:spPr>
          <a:xfrm>
            <a:off x="729450" y="1318650"/>
            <a:ext cx="7688700" cy="535200"/>
          </a:xfrm>
          <a:prstGeom prst="rect">
            <a:avLst/>
          </a:prstGeom>
        </p:spPr>
        <p:txBody>
          <a:bodyPr wrap="square" lIns="91425" tIns="91425" rIns="91425" bIns="91425" anchor="t" anchorCtr="0"/>
          <a:lstStyle>
            <a:lvl1pPr lvl="0">
              <a:spcBef>
                <a:spcPts val="0"/>
              </a:spcBef>
              <a:buClr>
                <a:schemeClr val="dk2"/>
              </a:buClr>
              <a:buSzPct val="100000"/>
              <a:defRPr sz="2600">
                <a:solidFill>
                  <a:schemeClr val="dk2"/>
                </a:solidFill>
              </a:defRPr>
            </a:lvl1pPr>
            <a:lvl2pPr lvl="1">
              <a:spcBef>
                <a:spcPts val="0"/>
              </a:spcBef>
              <a:buClr>
                <a:schemeClr val="dk2"/>
              </a:buClr>
              <a:buSzPct val="100000"/>
              <a:defRPr sz="2600">
                <a:solidFill>
                  <a:schemeClr val="dk2"/>
                </a:solidFill>
              </a:defRPr>
            </a:lvl2pPr>
            <a:lvl3pPr lvl="2">
              <a:spcBef>
                <a:spcPts val="0"/>
              </a:spcBef>
              <a:buClr>
                <a:schemeClr val="dk2"/>
              </a:buClr>
              <a:buSzPct val="100000"/>
              <a:defRPr sz="2600">
                <a:solidFill>
                  <a:schemeClr val="dk2"/>
                </a:solidFill>
              </a:defRPr>
            </a:lvl3pPr>
            <a:lvl4pPr lvl="3">
              <a:spcBef>
                <a:spcPts val="0"/>
              </a:spcBef>
              <a:buClr>
                <a:schemeClr val="dk2"/>
              </a:buClr>
              <a:buSzPct val="100000"/>
              <a:defRPr sz="2600">
                <a:solidFill>
                  <a:schemeClr val="dk2"/>
                </a:solidFill>
              </a:defRPr>
            </a:lvl4pPr>
            <a:lvl5pPr lvl="4">
              <a:spcBef>
                <a:spcPts val="0"/>
              </a:spcBef>
              <a:buClr>
                <a:schemeClr val="dk2"/>
              </a:buClr>
              <a:buSzPct val="100000"/>
              <a:defRPr sz="2600">
                <a:solidFill>
                  <a:schemeClr val="dk2"/>
                </a:solidFill>
              </a:defRPr>
            </a:lvl5pPr>
            <a:lvl6pPr lvl="5">
              <a:spcBef>
                <a:spcPts val="0"/>
              </a:spcBef>
              <a:buClr>
                <a:schemeClr val="dk2"/>
              </a:buClr>
              <a:buSzPct val="100000"/>
              <a:defRPr sz="2600">
                <a:solidFill>
                  <a:schemeClr val="dk2"/>
                </a:solidFill>
              </a:defRPr>
            </a:lvl6pPr>
            <a:lvl7pPr lvl="6">
              <a:spcBef>
                <a:spcPts val="0"/>
              </a:spcBef>
              <a:buClr>
                <a:schemeClr val="dk2"/>
              </a:buClr>
              <a:buSzPct val="100000"/>
              <a:defRPr sz="2600">
                <a:solidFill>
                  <a:schemeClr val="dk2"/>
                </a:solidFill>
              </a:defRPr>
            </a:lvl7pPr>
            <a:lvl8pPr lvl="7">
              <a:spcBef>
                <a:spcPts val="0"/>
              </a:spcBef>
              <a:buClr>
                <a:schemeClr val="dk2"/>
              </a:buClr>
              <a:buSzPct val="100000"/>
              <a:defRPr sz="2600">
                <a:solidFill>
                  <a:schemeClr val="dk2"/>
                </a:solidFill>
              </a:defRPr>
            </a:lvl8pPr>
            <a:lvl9pPr lvl="8">
              <a:spcBef>
                <a:spcPts val="0"/>
              </a:spcBef>
              <a:buClr>
                <a:schemeClr val="dk2"/>
              </a:buClr>
              <a:buSzPct val="100000"/>
              <a:defRPr sz="2600">
                <a:solidFill>
                  <a:schemeClr val="dk2"/>
                </a:solidFill>
              </a:defRPr>
            </a:lvl9pPr>
          </a:lstStyle>
          <a:p>
            <a:endParaRPr/>
          </a:p>
        </p:txBody>
      </p:sp>
      <p:sp>
        <p:nvSpPr>
          <p:cNvPr id="29" name="Shape 29"/>
          <p:cNvSpPr txBox="1">
            <a:spLocks noGrp="1"/>
          </p:cNvSpPr>
          <p:nvPr>
            <p:ph type="body" idx="1"/>
          </p:nvPr>
        </p:nvSpPr>
        <p:spPr>
          <a:xfrm>
            <a:off x="729450" y="2078875"/>
            <a:ext cx="7688700" cy="22611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0" name="Shape 30"/>
          <p:cNvSpPr txBox="1">
            <a:spLocks noGrp="1"/>
          </p:cNvSpPr>
          <p:nvPr>
            <p:ph type="sldNum" idx="12"/>
          </p:nvPr>
        </p:nvSpPr>
        <p:spPr>
          <a:xfrm>
            <a:off x="8536302" y="4749851"/>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31"/>
        <p:cNvGrpSpPr/>
        <p:nvPr/>
      </p:nvGrpSpPr>
      <p:grpSpPr>
        <a:xfrm>
          <a:off x="0" y="0"/>
          <a:ext cx="0" cy="0"/>
          <a:chOff x="0" y="0"/>
          <a:chExt cx="0" cy="0"/>
        </a:xfrm>
      </p:grpSpPr>
      <p:sp>
        <p:nvSpPr>
          <p:cNvPr id="32" name="Shape 32"/>
          <p:cNvSpPr/>
          <p:nvPr/>
        </p:nvSpPr>
        <p:spPr>
          <a:xfrm>
            <a:off x="0" y="0"/>
            <a:ext cx="9144000" cy="487800"/>
          </a:xfrm>
          <a:prstGeom prst="rect">
            <a:avLst/>
          </a:prstGeom>
          <a:solidFill>
            <a:schemeClr val="lt2"/>
          </a:solidFill>
          <a:ln>
            <a:noFill/>
          </a:ln>
        </p:spPr>
        <p:txBody>
          <a:bodyPr wrap="square" lIns="91425" tIns="91425" rIns="91425" bIns="91425" anchor="ctr" anchorCtr="0">
            <a:noAutofit/>
          </a:bodyPr>
          <a:lstStyle/>
          <a:p>
            <a:pPr lvl="0">
              <a:spcBef>
                <a:spcPts val="0"/>
              </a:spcBef>
              <a:buNone/>
            </a:pPr>
            <a:endParaRPr/>
          </a:p>
        </p:txBody>
      </p:sp>
      <p:grpSp>
        <p:nvGrpSpPr>
          <p:cNvPr id="33" name="Shape 33"/>
          <p:cNvGrpSpPr/>
          <p:nvPr/>
        </p:nvGrpSpPr>
        <p:grpSpPr>
          <a:xfrm>
            <a:off x="830392" y="1191256"/>
            <a:ext cx="745763" cy="45826"/>
            <a:chOff x="4580561" y="2589004"/>
            <a:chExt cx="1064464" cy="25200"/>
          </a:xfrm>
        </p:grpSpPr>
        <p:sp>
          <p:nvSpPr>
            <p:cNvPr id="34" name="Shape 34"/>
            <p:cNvSpPr/>
            <p:nvPr/>
          </p:nvSpPr>
          <p:spPr>
            <a:xfrm rot="-5400000">
              <a:off x="5366325" y="2335504"/>
              <a:ext cx="25200" cy="532200"/>
            </a:xfrm>
            <a:prstGeom prst="rect">
              <a:avLst/>
            </a:prstGeom>
            <a:solidFill>
              <a:schemeClr val="accent3"/>
            </a:solidFill>
            <a:ln>
              <a:noFill/>
            </a:ln>
          </p:spPr>
          <p:txBody>
            <a:bodyPr wrap="square" lIns="91425" tIns="91425" rIns="91425" bIns="91425" anchor="ctr" anchorCtr="0">
              <a:noAutofit/>
            </a:bodyPr>
            <a:lstStyle/>
            <a:p>
              <a:pPr lvl="0">
                <a:spcBef>
                  <a:spcPts val="0"/>
                </a:spcBef>
                <a:buNone/>
              </a:pPr>
              <a:endParaRPr/>
            </a:p>
          </p:txBody>
        </p:sp>
        <p:sp>
          <p:nvSpPr>
            <p:cNvPr id="35" name="Shape 35"/>
            <p:cNvSpPr/>
            <p:nvPr/>
          </p:nvSpPr>
          <p:spPr>
            <a:xfrm rot="-5400000">
              <a:off x="4836311" y="2333254"/>
              <a:ext cx="25200" cy="5367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grpSp>
      <p:sp>
        <p:nvSpPr>
          <p:cNvPr id="36" name="Shape 36"/>
          <p:cNvSpPr txBox="1">
            <a:spLocks noGrp="1"/>
          </p:cNvSpPr>
          <p:nvPr>
            <p:ph type="title"/>
          </p:nvPr>
        </p:nvSpPr>
        <p:spPr>
          <a:xfrm>
            <a:off x="729450" y="1318650"/>
            <a:ext cx="7688400" cy="535200"/>
          </a:xfrm>
          <a:prstGeom prst="rect">
            <a:avLst/>
          </a:prstGeom>
        </p:spPr>
        <p:txBody>
          <a:bodyPr wrap="square" lIns="91425" tIns="91425" rIns="91425" bIns="91425" anchor="t" anchorCtr="0"/>
          <a:lstStyle>
            <a:lvl1pPr lvl="0">
              <a:spcBef>
                <a:spcPts val="0"/>
              </a:spcBef>
              <a:buClr>
                <a:schemeClr val="dk2"/>
              </a:buClr>
              <a:buSzPct val="100000"/>
              <a:defRPr sz="2600">
                <a:solidFill>
                  <a:schemeClr val="dk2"/>
                </a:solidFill>
              </a:defRPr>
            </a:lvl1pPr>
            <a:lvl2pPr lvl="1">
              <a:spcBef>
                <a:spcPts val="0"/>
              </a:spcBef>
              <a:buClr>
                <a:schemeClr val="dk2"/>
              </a:buClr>
              <a:buSzPct val="100000"/>
              <a:defRPr sz="2600">
                <a:solidFill>
                  <a:schemeClr val="dk2"/>
                </a:solidFill>
              </a:defRPr>
            </a:lvl2pPr>
            <a:lvl3pPr lvl="2">
              <a:spcBef>
                <a:spcPts val="0"/>
              </a:spcBef>
              <a:buClr>
                <a:schemeClr val="dk2"/>
              </a:buClr>
              <a:buSzPct val="100000"/>
              <a:defRPr sz="2600">
                <a:solidFill>
                  <a:schemeClr val="dk2"/>
                </a:solidFill>
              </a:defRPr>
            </a:lvl3pPr>
            <a:lvl4pPr lvl="3">
              <a:spcBef>
                <a:spcPts val="0"/>
              </a:spcBef>
              <a:buClr>
                <a:schemeClr val="dk2"/>
              </a:buClr>
              <a:buSzPct val="100000"/>
              <a:defRPr sz="2600">
                <a:solidFill>
                  <a:schemeClr val="dk2"/>
                </a:solidFill>
              </a:defRPr>
            </a:lvl4pPr>
            <a:lvl5pPr lvl="4">
              <a:spcBef>
                <a:spcPts val="0"/>
              </a:spcBef>
              <a:buClr>
                <a:schemeClr val="dk2"/>
              </a:buClr>
              <a:buSzPct val="100000"/>
              <a:defRPr sz="2600">
                <a:solidFill>
                  <a:schemeClr val="dk2"/>
                </a:solidFill>
              </a:defRPr>
            </a:lvl5pPr>
            <a:lvl6pPr lvl="5">
              <a:spcBef>
                <a:spcPts val="0"/>
              </a:spcBef>
              <a:buClr>
                <a:schemeClr val="dk2"/>
              </a:buClr>
              <a:buSzPct val="100000"/>
              <a:defRPr sz="2600">
                <a:solidFill>
                  <a:schemeClr val="dk2"/>
                </a:solidFill>
              </a:defRPr>
            </a:lvl6pPr>
            <a:lvl7pPr lvl="6">
              <a:spcBef>
                <a:spcPts val="0"/>
              </a:spcBef>
              <a:buClr>
                <a:schemeClr val="dk2"/>
              </a:buClr>
              <a:buSzPct val="100000"/>
              <a:defRPr sz="2600">
                <a:solidFill>
                  <a:schemeClr val="dk2"/>
                </a:solidFill>
              </a:defRPr>
            </a:lvl7pPr>
            <a:lvl8pPr lvl="7">
              <a:spcBef>
                <a:spcPts val="0"/>
              </a:spcBef>
              <a:buClr>
                <a:schemeClr val="dk2"/>
              </a:buClr>
              <a:buSzPct val="100000"/>
              <a:defRPr sz="2600">
                <a:solidFill>
                  <a:schemeClr val="dk2"/>
                </a:solidFill>
              </a:defRPr>
            </a:lvl8pPr>
            <a:lvl9pPr lvl="8">
              <a:spcBef>
                <a:spcPts val="0"/>
              </a:spcBef>
              <a:buClr>
                <a:schemeClr val="dk2"/>
              </a:buClr>
              <a:buSzPct val="100000"/>
              <a:defRPr sz="2600">
                <a:solidFill>
                  <a:schemeClr val="dk2"/>
                </a:solidFill>
              </a:defRPr>
            </a:lvl9pPr>
          </a:lstStyle>
          <a:p>
            <a:endParaRPr/>
          </a:p>
        </p:txBody>
      </p:sp>
      <p:sp>
        <p:nvSpPr>
          <p:cNvPr id="37" name="Shape 37"/>
          <p:cNvSpPr txBox="1">
            <a:spLocks noGrp="1"/>
          </p:cNvSpPr>
          <p:nvPr>
            <p:ph type="body" idx="1"/>
          </p:nvPr>
        </p:nvSpPr>
        <p:spPr>
          <a:xfrm>
            <a:off x="729325" y="2078875"/>
            <a:ext cx="3774300" cy="22611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8" name="Shape 38"/>
          <p:cNvSpPr txBox="1">
            <a:spLocks noGrp="1"/>
          </p:cNvSpPr>
          <p:nvPr>
            <p:ph type="body" idx="2"/>
          </p:nvPr>
        </p:nvSpPr>
        <p:spPr>
          <a:xfrm>
            <a:off x="4643604" y="2078875"/>
            <a:ext cx="3774300" cy="22611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9" name="Shape 39"/>
          <p:cNvSpPr txBox="1">
            <a:spLocks noGrp="1"/>
          </p:cNvSpPr>
          <p:nvPr>
            <p:ph type="sldNum" idx="12"/>
          </p:nvPr>
        </p:nvSpPr>
        <p:spPr>
          <a:xfrm>
            <a:off x="8536302" y="4749851"/>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0"/>
        <p:cNvGrpSpPr/>
        <p:nvPr/>
      </p:nvGrpSpPr>
      <p:grpSpPr>
        <a:xfrm>
          <a:off x="0" y="0"/>
          <a:ext cx="0" cy="0"/>
          <a:chOff x="0" y="0"/>
          <a:chExt cx="0" cy="0"/>
        </a:xfrm>
      </p:grpSpPr>
      <p:sp>
        <p:nvSpPr>
          <p:cNvPr id="41" name="Shape 41"/>
          <p:cNvSpPr/>
          <p:nvPr/>
        </p:nvSpPr>
        <p:spPr>
          <a:xfrm>
            <a:off x="0" y="0"/>
            <a:ext cx="9144000" cy="487800"/>
          </a:xfrm>
          <a:prstGeom prst="rect">
            <a:avLst/>
          </a:prstGeom>
          <a:solidFill>
            <a:schemeClr val="lt2"/>
          </a:solidFill>
          <a:ln>
            <a:noFill/>
          </a:ln>
        </p:spPr>
        <p:txBody>
          <a:bodyPr wrap="square" lIns="91425" tIns="91425" rIns="91425" bIns="91425" anchor="ctr" anchorCtr="0">
            <a:noAutofit/>
          </a:bodyPr>
          <a:lstStyle/>
          <a:p>
            <a:pPr lvl="0">
              <a:spcBef>
                <a:spcPts val="0"/>
              </a:spcBef>
              <a:buNone/>
            </a:pPr>
            <a:endParaRPr/>
          </a:p>
        </p:txBody>
      </p:sp>
      <p:grpSp>
        <p:nvGrpSpPr>
          <p:cNvPr id="42" name="Shape 42"/>
          <p:cNvGrpSpPr/>
          <p:nvPr/>
        </p:nvGrpSpPr>
        <p:grpSpPr>
          <a:xfrm>
            <a:off x="830392" y="1191256"/>
            <a:ext cx="745763" cy="45826"/>
            <a:chOff x="4580561" y="2589004"/>
            <a:chExt cx="1064464" cy="25200"/>
          </a:xfrm>
        </p:grpSpPr>
        <p:sp>
          <p:nvSpPr>
            <p:cNvPr id="43" name="Shape 43"/>
            <p:cNvSpPr/>
            <p:nvPr/>
          </p:nvSpPr>
          <p:spPr>
            <a:xfrm rot="-5400000">
              <a:off x="5366325" y="2335504"/>
              <a:ext cx="25200" cy="532200"/>
            </a:xfrm>
            <a:prstGeom prst="rect">
              <a:avLst/>
            </a:prstGeom>
            <a:solidFill>
              <a:schemeClr val="accent3"/>
            </a:solidFill>
            <a:ln>
              <a:noFill/>
            </a:ln>
          </p:spPr>
          <p:txBody>
            <a:bodyPr wrap="square" lIns="91425" tIns="91425" rIns="91425" bIns="91425" anchor="ctr" anchorCtr="0">
              <a:noAutofit/>
            </a:bodyPr>
            <a:lstStyle/>
            <a:p>
              <a:pPr lvl="0">
                <a:spcBef>
                  <a:spcPts val="0"/>
                </a:spcBef>
                <a:buNone/>
              </a:pPr>
              <a:endParaRPr/>
            </a:p>
          </p:txBody>
        </p:sp>
        <p:sp>
          <p:nvSpPr>
            <p:cNvPr id="44" name="Shape 44"/>
            <p:cNvSpPr/>
            <p:nvPr/>
          </p:nvSpPr>
          <p:spPr>
            <a:xfrm rot="-5400000">
              <a:off x="4836311" y="2333254"/>
              <a:ext cx="25200" cy="5367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grpSp>
      <p:sp>
        <p:nvSpPr>
          <p:cNvPr id="45" name="Shape 45"/>
          <p:cNvSpPr txBox="1">
            <a:spLocks noGrp="1"/>
          </p:cNvSpPr>
          <p:nvPr>
            <p:ph type="title"/>
          </p:nvPr>
        </p:nvSpPr>
        <p:spPr>
          <a:xfrm>
            <a:off x="729450" y="1318650"/>
            <a:ext cx="7688400" cy="535200"/>
          </a:xfrm>
          <a:prstGeom prst="rect">
            <a:avLst/>
          </a:prstGeom>
        </p:spPr>
        <p:txBody>
          <a:bodyPr wrap="square" lIns="91425" tIns="91425" rIns="91425" bIns="91425" anchor="t" anchorCtr="0"/>
          <a:lstStyle>
            <a:lvl1pPr lvl="0">
              <a:spcBef>
                <a:spcPts val="0"/>
              </a:spcBef>
              <a:buClr>
                <a:schemeClr val="dk2"/>
              </a:buClr>
              <a:buSzPct val="100000"/>
              <a:defRPr sz="2600">
                <a:solidFill>
                  <a:schemeClr val="dk2"/>
                </a:solidFill>
              </a:defRPr>
            </a:lvl1pPr>
            <a:lvl2pPr lvl="1">
              <a:spcBef>
                <a:spcPts val="0"/>
              </a:spcBef>
              <a:buClr>
                <a:schemeClr val="dk2"/>
              </a:buClr>
              <a:buSzPct val="100000"/>
              <a:defRPr sz="2600">
                <a:solidFill>
                  <a:schemeClr val="dk2"/>
                </a:solidFill>
              </a:defRPr>
            </a:lvl2pPr>
            <a:lvl3pPr lvl="2">
              <a:spcBef>
                <a:spcPts val="0"/>
              </a:spcBef>
              <a:buClr>
                <a:schemeClr val="dk2"/>
              </a:buClr>
              <a:buSzPct val="100000"/>
              <a:defRPr sz="2600">
                <a:solidFill>
                  <a:schemeClr val="dk2"/>
                </a:solidFill>
              </a:defRPr>
            </a:lvl3pPr>
            <a:lvl4pPr lvl="3">
              <a:spcBef>
                <a:spcPts val="0"/>
              </a:spcBef>
              <a:buClr>
                <a:schemeClr val="dk2"/>
              </a:buClr>
              <a:buSzPct val="100000"/>
              <a:defRPr sz="2600">
                <a:solidFill>
                  <a:schemeClr val="dk2"/>
                </a:solidFill>
              </a:defRPr>
            </a:lvl4pPr>
            <a:lvl5pPr lvl="4">
              <a:spcBef>
                <a:spcPts val="0"/>
              </a:spcBef>
              <a:buClr>
                <a:schemeClr val="dk2"/>
              </a:buClr>
              <a:buSzPct val="100000"/>
              <a:defRPr sz="2600">
                <a:solidFill>
                  <a:schemeClr val="dk2"/>
                </a:solidFill>
              </a:defRPr>
            </a:lvl5pPr>
            <a:lvl6pPr lvl="5">
              <a:spcBef>
                <a:spcPts val="0"/>
              </a:spcBef>
              <a:buClr>
                <a:schemeClr val="dk2"/>
              </a:buClr>
              <a:buSzPct val="100000"/>
              <a:defRPr sz="2600">
                <a:solidFill>
                  <a:schemeClr val="dk2"/>
                </a:solidFill>
              </a:defRPr>
            </a:lvl6pPr>
            <a:lvl7pPr lvl="6">
              <a:spcBef>
                <a:spcPts val="0"/>
              </a:spcBef>
              <a:buClr>
                <a:schemeClr val="dk2"/>
              </a:buClr>
              <a:buSzPct val="100000"/>
              <a:defRPr sz="2600">
                <a:solidFill>
                  <a:schemeClr val="dk2"/>
                </a:solidFill>
              </a:defRPr>
            </a:lvl7pPr>
            <a:lvl8pPr lvl="7">
              <a:spcBef>
                <a:spcPts val="0"/>
              </a:spcBef>
              <a:buClr>
                <a:schemeClr val="dk2"/>
              </a:buClr>
              <a:buSzPct val="100000"/>
              <a:defRPr sz="2600">
                <a:solidFill>
                  <a:schemeClr val="dk2"/>
                </a:solidFill>
              </a:defRPr>
            </a:lvl8pPr>
            <a:lvl9pPr lvl="8">
              <a:spcBef>
                <a:spcPts val="0"/>
              </a:spcBef>
              <a:buClr>
                <a:schemeClr val="dk2"/>
              </a:buClr>
              <a:buSzPct val="100000"/>
              <a:defRPr sz="2600">
                <a:solidFill>
                  <a:schemeClr val="dk2"/>
                </a:solidFill>
              </a:defRPr>
            </a:lvl9pPr>
          </a:lstStyle>
          <a:p>
            <a:endParaRPr/>
          </a:p>
        </p:txBody>
      </p:sp>
      <p:sp>
        <p:nvSpPr>
          <p:cNvPr id="46" name="Shape 46"/>
          <p:cNvSpPr txBox="1">
            <a:spLocks noGrp="1"/>
          </p:cNvSpPr>
          <p:nvPr>
            <p:ph type="sldNum" idx="12"/>
          </p:nvPr>
        </p:nvSpPr>
        <p:spPr>
          <a:xfrm>
            <a:off x="8536302" y="4749851"/>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47"/>
        <p:cNvGrpSpPr/>
        <p:nvPr/>
      </p:nvGrpSpPr>
      <p:grpSpPr>
        <a:xfrm>
          <a:off x="0" y="0"/>
          <a:ext cx="0" cy="0"/>
          <a:chOff x="0" y="0"/>
          <a:chExt cx="0" cy="0"/>
        </a:xfrm>
      </p:grpSpPr>
      <p:sp>
        <p:nvSpPr>
          <p:cNvPr id="48" name="Shape 48"/>
          <p:cNvSpPr/>
          <p:nvPr/>
        </p:nvSpPr>
        <p:spPr>
          <a:xfrm>
            <a:off x="0" y="0"/>
            <a:ext cx="9144000" cy="487800"/>
          </a:xfrm>
          <a:prstGeom prst="rect">
            <a:avLst/>
          </a:prstGeom>
          <a:solidFill>
            <a:schemeClr val="lt2"/>
          </a:solidFill>
          <a:ln>
            <a:noFill/>
          </a:ln>
        </p:spPr>
        <p:txBody>
          <a:bodyPr wrap="square" lIns="91425" tIns="91425" rIns="91425" bIns="91425" anchor="ctr" anchorCtr="0">
            <a:noAutofit/>
          </a:bodyPr>
          <a:lstStyle/>
          <a:p>
            <a:pPr lvl="0">
              <a:spcBef>
                <a:spcPts val="0"/>
              </a:spcBef>
              <a:buNone/>
            </a:pPr>
            <a:endParaRPr/>
          </a:p>
        </p:txBody>
      </p:sp>
      <p:grpSp>
        <p:nvGrpSpPr>
          <p:cNvPr id="49" name="Shape 49"/>
          <p:cNvGrpSpPr/>
          <p:nvPr/>
        </p:nvGrpSpPr>
        <p:grpSpPr>
          <a:xfrm>
            <a:off x="830392" y="1191256"/>
            <a:ext cx="745763" cy="45826"/>
            <a:chOff x="4580561" y="2589004"/>
            <a:chExt cx="1064464" cy="25200"/>
          </a:xfrm>
        </p:grpSpPr>
        <p:sp>
          <p:nvSpPr>
            <p:cNvPr id="50" name="Shape 50"/>
            <p:cNvSpPr/>
            <p:nvPr/>
          </p:nvSpPr>
          <p:spPr>
            <a:xfrm rot="-5400000">
              <a:off x="5366325" y="2335504"/>
              <a:ext cx="25200" cy="532200"/>
            </a:xfrm>
            <a:prstGeom prst="rect">
              <a:avLst/>
            </a:prstGeom>
            <a:solidFill>
              <a:schemeClr val="accent3"/>
            </a:solidFill>
            <a:ln>
              <a:noFill/>
            </a:ln>
          </p:spPr>
          <p:txBody>
            <a:bodyPr wrap="square" lIns="91425" tIns="91425" rIns="91425" bIns="91425" anchor="ctr" anchorCtr="0">
              <a:noAutofit/>
            </a:bodyPr>
            <a:lstStyle/>
            <a:p>
              <a:pPr lvl="0">
                <a:spcBef>
                  <a:spcPts val="0"/>
                </a:spcBef>
                <a:buNone/>
              </a:pPr>
              <a:endParaRPr/>
            </a:p>
          </p:txBody>
        </p:sp>
        <p:sp>
          <p:nvSpPr>
            <p:cNvPr id="51" name="Shape 51"/>
            <p:cNvSpPr/>
            <p:nvPr/>
          </p:nvSpPr>
          <p:spPr>
            <a:xfrm rot="-5400000">
              <a:off x="4836311" y="2333254"/>
              <a:ext cx="25200" cy="5367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grpSp>
      <p:sp>
        <p:nvSpPr>
          <p:cNvPr id="52" name="Shape 52"/>
          <p:cNvSpPr txBox="1">
            <a:spLocks noGrp="1"/>
          </p:cNvSpPr>
          <p:nvPr>
            <p:ph type="title"/>
          </p:nvPr>
        </p:nvSpPr>
        <p:spPr>
          <a:xfrm>
            <a:off x="730000" y="1318650"/>
            <a:ext cx="3300900" cy="1381500"/>
          </a:xfrm>
          <a:prstGeom prst="rect">
            <a:avLst/>
          </a:prstGeom>
        </p:spPr>
        <p:txBody>
          <a:bodyPr wrap="square" lIns="91425" tIns="91425" rIns="91425" bIns="91425" anchor="t" anchorCtr="0"/>
          <a:lstStyle>
            <a:lvl1pPr lvl="0">
              <a:spcBef>
                <a:spcPts val="0"/>
              </a:spcBef>
              <a:buClr>
                <a:schemeClr val="dk2"/>
              </a:buClr>
              <a:buSzPct val="100000"/>
              <a:defRPr sz="2600">
                <a:solidFill>
                  <a:schemeClr val="dk2"/>
                </a:solidFill>
              </a:defRPr>
            </a:lvl1pPr>
            <a:lvl2pPr lvl="1">
              <a:spcBef>
                <a:spcPts val="0"/>
              </a:spcBef>
              <a:buClr>
                <a:schemeClr val="dk2"/>
              </a:buClr>
              <a:buSzPct val="100000"/>
              <a:defRPr sz="2600">
                <a:solidFill>
                  <a:schemeClr val="dk2"/>
                </a:solidFill>
              </a:defRPr>
            </a:lvl2pPr>
            <a:lvl3pPr lvl="2">
              <a:spcBef>
                <a:spcPts val="0"/>
              </a:spcBef>
              <a:buClr>
                <a:schemeClr val="dk2"/>
              </a:buClr>
              <a:buSzPct val="100000"/>
              <a:defRPr sz="2600">
                <a:solidFill>
                  <a:schemeClr val="dk2"/>
                </a:solidFill>
              </a:defRPr>
            </a:lvl3pPr>
            <a:lvl4pPr lvl="3">
              <a:spcBef>
                <a:spcPts val="0"/>
              </a:spcBef>
              <a:buClr>
                <a:schemeClr val="dk2"/>
              </a:buClr>
              <a:buSzPct val="100000"/>
              <a:defRPr sz="2600">
                <a:solidFill>
                  <a:schemeClr val="dk2"/>
                </a:solidFill>
              </a:defRPr>
            </a:lvl4pPr>
            <a:lvl5pPr lvl="4">
              <a:spcBef>
                <a:spcPts val="0"/>
              </a:spcBef>
              <a:buClr>
                <a:schemeClr val="dk2"/>
              </a:buClr>
              <a:buSzPct val="100000"/>
              <a:defRPr sz="2600">
                <a:solidFill>
                  <a:schemeClr val="dk2"/>
                </a:solidFill>
              </a:defRPr>
            </a:lvl5pPr>
            <a:lvl6pPr lvl="5">
              <a:spcBef>
                <a:spcPts val="0"/>
              </a:spcBef>
              <a:buClr>
                <a:schemeClr val="dk2"/>
              </a:buClr>
              <a:buSzPct val="100000"/>
              <a:defRPr sz="2600">
                <a:solidFill>
                  <a:schemeClr val="dk2"/>
                </a:solidFill>
              </a:defRPr>
            </a:lvl6pPr>
            <a:lvl7pPr lvl="6">
              <a:spcBef>
                <a:spcPts val="0"/>
              </a:spcBef>
              <a:buClr>
                <a:schemeClr val="dk2"/>
              </a:buClr>
              <a:buSzPct val="100000"/>
              <a:defRPr sz="2600">
                <a:solidFill>
                  <a:schemeClr val="dk2"/>
                </a:solidFill>
              </a:defRPr>
            </a:lvl7pPr>
            <a:lvl8pPr lvl="7">
              <a:spcBef>
                <a:spcPts val="0"/>
              </a:spcBef>
              <a:buClr>
                <a:schemeClr val="dk2"/>
              </a:buClr>
              <a:buSzPct val="100000"/>
              <a:defRPr sz="2600">
                <a:solidFill>
                  <a:schemeClr val="dk2"/>
                </a:solidFill>
              </a:defRPr>
            </a:lvl8pPr>
            <a:lvl9pPr lvl="8">
              <a:spcBef>
                <a:spcPts val="0"/>
              </a:spcBef>
              <a:buClr>
                <a:schemeClr val="dk2"/>
              </a:buClr>
              <a:buSzPct val="100000"/>
              <a:defRPr sz="2600">
                <a:solidFill>
                  <a:schemeClr val="dk2"/>
                </a:solidFill>
              </a:defRPr>
            </a:lvl9pPr>
          </a:lstStyle>
          <a:p>
            <a:endParaRPr/>
          </a:p>
        </p:txBody>
      </p:sp>
      <p:sp>
        <p:nvSpPr>
          <p:cNvPr id="53" name="Shape 53"/>
          <p:cNvSpPr txBox="1">
            <a:spLocks noGrp="1"/>
          </p:cNvSpPr>
          <p:nvPr>
            <p:ph type="body" idx="1"/>
          </p:nvPr>
        </p:nvSpPr>
        <p:spPr>
          <a:xfrm>
            <a:off x="721225" y="2781725"/>
            <a:ext cx="3300900" cy="15975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54" name="Shape 54"/>
          <p:cNvSpPr txBox="1">
            <a:spLocks noGrp="1"/>
          </p:cNvSpPr>
          <p:nvPr>
            <p:ph type="sldNum" idx="12"/>
          </p:nvPr>
        </p:nvSpPr>
        <p:spPr>
          <a:xfrm>
            <a:off x="8536302" y="4749851"/>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55"/>
        <p:cNvGrpSpPr/>
        <p:nvPr/>
      </p:nvGrpSpPr>
      <p:grpSpPr>
        <a:xfrm>
          <a:off x="0" y="0"/>
          <a:ext cx="0" cy="0"/>
          <a:chOff x="0" y="0"/>
          <a:chExt cx="0" cy="0"/>
        </a:xfrm>
      </p:grpSpPr>
      <p:grpSp>
        <p:nvGrpSpPr>
          <p:cNvPr id="56" name="Shape 56"/>
          <p:cNvGrpSpPr/>
          <p:nvPr/>
        </p:nvGrpSpPr>
        <p:grpSpPr>
          <a:xfrm>
            <a:off x="830392" y="4169130"/>
            <a:ext cx="745763" cy="45826"/>
            <a:chOff x="4580561" y="2589004"/>
            <a:chExt cx="1064464" cy="25200"/>
          </a:xfrm>
        </p:grpSpPr>
        <p:sp>
          <p:nvSpPr>
            <p:cNvPr id="57" name="Shape 57"/>
            <p:cNvSpPr/>
            <p:nvPr/>
          </p:nvSpPr>
          <p:spPr>
            <a:xfrm rot="-5400000">
              <a:off x="5366325" y="2335504"/>
              <a:ext cx="25200" cy="532200"/>
            </a:xfrm>
            <a:prstGeom prst="rect">
              <a:avLst/>
            </a:prstGeom>
            <a:solidFill>
              <a:schemeClr val="lt1"/>
            </a:solidFill>
            <a:ln>
              <a:noFill/>
            </a:ln>
          </p:spPr>
          <p:txBody>
            <a:bodyPr wrap="square" lIns="91425" tIns="91425" rIns="91425" bIns="91425" anchor="ctr" anchorCtr="0">
              <a:noAutofit/>
            </a:bodyPr>
            <a:lstStyle/>
            <a:p>
              <a:pPr lvl="0">
                <a:spcBef>
                  <a:spcPts val="0"/>
                </a:spcBef>
                <a:buNone/>
              </a:pPr>
              <a:endParaRPr/>
            </a:p>
          </p:txBody>
        </p:sp>
        <p:sp>
          <p:nvSpPr>
            <p:cNvPr id="58" name="Shape 58"/>
            <p:cNvSpPr/>
            <p:nvPr/>
          </p:nvSpPr>
          <p:spPr>
            <a:xfrm rot="-5400000">
              <a:off x="4836311" y="2333254"/>
              <a:ext cx="25200" cy="536700"/>
            </a:xfrm>
            <a:prstGeom prst="rect">
              <a:avLst/>
            </a:prstGeom>
            <a:solidFill>
              <a:schemeClr val="lt1"/>
            </a:solidFill>
            <a:ln>
              <a:noFill/>
            </a:ln>
          </p:spPr>
          <p:txBody>
            <a:bodyPr wrap="square" lIns="91425" tIns="91425" rIns="91425" bIns="91425" anchor="ctr" anchorCtr="0">
              <a:noAutofit/>
            </a:bodyPr>
            <a:lstStyle/>
            <a:p>
              <a:pPr lvl="0">
                <a:spcBef>
                  <a:spcPts val="0"/>
                </a:spcBef>
                <a:buNone/>
              </a:pPr>
              <a:endParaRPr/>
            </a:p>
          </p:txBody>
        </p:sp>
      </p:grpSp>
      <p:sp>
        <p:nvSpPr>
          <p:cNvPr id="59" name="Shape 59"/>
          <p:cNvSpPr txBox="1">
            <a:spLocks noGrp="1"/>
          </p:cNvSpPr>
          <p:nvPr>
            <p:ph type="title"/>
          </p:nvPr>
        </p:nvSpPr>
        <p:spPr>
          <a:xfrm>
            <a:off x="729450" y="864300"/>
            <a:ext cx="7021200" cy="2985000"/>
          </a:xfrm>
          <a:prstGeom prst="rect">
            <a:avLst/>
          </a:prstGeom>
        </p:spPr>
        <p:txBody>
          <a:bodyPr wrap="square" lIns="91425" tIns="91425" rIns="91425" bIns="91425" anchor="ctr" anchorCtr="0"/>
          <a:lstStyle>
            <a:lvl1pPr lvl="0">
              <a:spcBef>
                <a:spcPts val="0"/>
              </a:spcBef>
              <a:buClr>
                <a:schemeClr val="lt1"/>
              </a:buClr>
              <a:buSzPct val="100000"/>
              <a:defRPr sz="3600">
                <a:solidFill>
                  <a:schemeClr val="lt1"/>
                </a:solidFill>
              </a:defRPr>
            </a:lvl1pPr>
            <a:lvl2pPr lvl="1">
              <a:spcBef>
                <a:spcPts val="0"/>
              </a:spcBef>
              <a:buClr>
                <a:schemeClr val="lt1"/>
              </a:buClr>
              <a:buSzPct val="100000"/>
              <a:defRPr sz="3600">
                <a:solidFill>
                  <a:schemeClr val="lt1"/>
                </a:solidFill>
              </a:defRPr>
            </a:lvl2pPr>
            <a:lvl3pPr lvl="2">
              <a:spcBef>
                <a:spcPts val="0"/>
              </a:spcBef>
              <a:buClr>
                <a:schemeClr val="lt1"/>
              </a:buClr>
              <a:buSzPct val="100000"/>
              <a:defRPr sz="3600">
                <a:solidFill>
                  <a:schemeClr val="lt1"/>
                </a:solidFill>
              </a:defRPr>
            </a:lvl3pPr>
            <a:lvl4pPr lvl="3">
              <a:spcBef>
                <a:spcPts val="0"/>
              </a:spcBef>
              <a:buClr>
                <a:schemeClr val="lt1"/>
              </a:buClr>
              <a:buSzPct val="100000"/>
              <a:defRPr sz="3600">
                <a:solidFill>
                  <a:schemeClr val="lt1"/>
                </a:solidFill>
              </a:defRPr>
            </a:lvl4pPr>
            <a:lvl5pPr lvl="4">
              <a:spcBef>
                <a:spcPts val="0"/>
              </a:spcBef>
              <a:buClr>
                <a:schemeClr val="lt1"/>
              </a:buClr>
              <a:buSzPct val="100000"/>
              <a:defRPr sz="3600">
                <a:solidFill>
                  <a:schemeClr val="lt1"/>
                </a:solidFill>
              </a:defRPr>
            </a:lvl5pPr>
            <a:lvl6pPr lvl="5">
              <a:spcBef>
                <a:spcPts val="0"/>
              </a:spcBef>
              <a:buClr>
                <a:schemeClr val="lt1"/>
              </a:buClr>
              <a:buSzPct val="100000"/>
              <a:defRPr sz="3600">
                <a:solidFill>
                  <a:schemeClr val="lt1"/>
                </a:solidFill>
              </a:defRPr>
            </a:lvl6pPr>
            <a:lvl7pPr lvl="6">
              <a:spcBef>
                <a:spcPts val="0"/>
              </a:spcBef>
              <a:buClr>
                <a:schemeClr val="lt1"/>
              </a:buClr>
              <a:buSzPct val="100000"/>
              <a:defRPr sz="3600">
                <a:solidFill>
                  <a:schemeClr val="lt1"/>
                </a:solidFill>
              </a:defRPr>
            </a:lvl7pPr>
            <a:lvl8pPr lvl="7">
              <a:spcBef>
                <a:spcPts val="0"/>
              </a:spcBef>
              <a:buClr>
                <a:schemeClr val="lt1"/>
              </a:buClr>
              <a:buSzPct val="100000"/>
              <a:defRPr sz="3600">
                <a:solidFill>
                  <a:schemeClr val="lt1"/>
                </a:solidFill>
              </a:defRPr>
            </a:lvl8pPr>
            <a:lvl9pPr lvl="8">
              <a:spcBef>
                <a:spcPts val="0"/>
              </a:spcBef>
              <a:buClr>
                <a:schemeClr val="lt1"/>
              </a:buClr>
              <a:buSzPct val="100000"/>
              <a:defRPr sz="3600">
                <a:solidFill>
                  <a:schemeClr val="lt1"/>
                </a:solidFill>
              </a:defRPr>
            </a:lvl9pPr>
          </a:lstStyle>
          <a:p>
            <a:endParaRPr/>
          </a:p>
        </p:txBody>
      </p:sp>
      <p:sp>
        <p:nvSpPr>
          <p:cNvPr id="60" name="Shape 60"/>
          <p:cNvSpPr txBox="1">
            <a:spLocks noGrp="1"/>
          </p:cNvSpPr>
          <p:nvPr>
            <p:ph type="sldNum" idx="12"/>
          </p:nvPr>
        </p:nvSpPr>
        <p:spPr>
          <a:xfrm>
            <a:off x="8536302" y="4749851"/>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61"/>
        <p:cNvGrpSpPr/>
        <p:nvPr/>
      </p:nvGrpSpPr>
      <p:grpSpPr>
        <a:xfrm>
          <a:off x="0" y="0"/>
          <a:ext cx="0" cy="0"/>
          <a:chOff x="0" y="0"/>
          <a:chExt cx="0" cy="0"/>
        </a:xfrm>
      </p:grpSpPr>
      <p:sp>
        <p:nvSpPr>
          <p:cNvPr id="62" name="Shape 62"/>
          <p:cNvSpPr/>
          <p:nvPr/>
        </p:nvSpPr>
        <p:spPr>
          <a:xfrm>
            <a:off x="0" y="0"/>
            <a:ext cx="4572000" cy="5143500"/>
          </a:xfrm>
          <a:prstGeom prst="rect">
            <a:avLst/>
          </a:prstGeom>
          <a:solidFill>
            <a:schemeClr val="lt2"/>
          </a:solidFill>
          <a:ln>
            <a:noFill/>
          </a:ln>
        </p:spPr>
        <p:txBody>
          <a:bodyPr wrap="square" lIns="91425" tIns="91425" rIns="91425" bIns="91425" anchor="ctr" anchorCtr="0">
            <a:noAutofit/>
          </a:bodyPr>
          <a:lstStyle/>
          <a:p>
            <a:pPr lvl="0">
              <a:spcBef>
                <a:spcPts val="0"/>
              </a:spcBef>
              <a:buNone/>
            </a:pPr>
            <a:endParaRPr/>
          </a:p>
        </p:txBody>
      </p:sp>
      <p:grpSp>
        <p:nvGrpSpPr>
          <p:cNvPr id="63" name="Shape 63"/>
          <p:cNvGrpSpPr/>
          <p:nvPr/>
        </p:nvGrpSpPr>
        <p:grpSpPr>
          <a:xfrm>
            <a:off x="830392" y="1191256"/>
            <a:ext cx="745763" cy="45826"/>
            <a:chOff x="4580561" y="2589004"/>
            <a:chExt cx="1064464" cy="25200"/>
          </a:xfrm>
        </p:grpSpPr>
        <p:sp>
          <p:nvSpPr>
            <p:cNvPr id="64" name="Shape 64"/>
            <p:cNvSpPr/>
            <p:nvPr/>
          </p:nvSpPr>
          <p:spPr>
            <a:xfrm rot="-5400000">
              <a:off x="5366325" y="2335504"/>
              <a:ext cx="25200" cy="532200"/>
            </a:xfrm>
            <a:prstGeom prst="rect">
              <a:avLst/>
            </a:prstGeom>
            <a:solidFill>
              <a:schemeClr val="accent3"/>
            </a:solidFill>
            <a:ln>
              <a:noFill/>
            </a:ln>
          </p:spPr>
          <p:txBody>
            <a:bodyPr wrap="square" lIns="91425" tIns="91425" rIns="91425" bIns="91425" anchor="ctr" anchorCtr="0">
              <a:noAutofit/>
            </a:bodyPr>
            <a:lstStyle/>
            <a:p>
              <a:pPr lvl="0">
                <a:spcBef>
                  <a:spcPts val="0"/>
                </a:spcBef>
                <a:buNone/>
              </a:pPr>
              <a:endParaRPr/>
            </a:p>
          </p:txBody>
        </p:sp>
        <p:sp>
          <p:nvSpPr>
            <p:cNvPr id="65" name="Shape 65"/>
            <p:cNvSpPr/>
            <p:nvPr/>
          </p:nvSpPr>
          <p:spPr>
            <a:xfrm rot="-5400000">
              <a:off x="4836311" y="2333254"/>
              <a:ext cx="25200" cy="5367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grpSp>
      <p:sp>
        <p:nvSpPr>
          <p:cNvPr id="66" name="Shape 66"/>
          <p:cNvSpPr txBox="1">
            <a:spLocks noGrp="1"/>
          </p:cNvSpPr>
          <p:nvPr>
            <p:ph type="title"/>
          </p:nvPr>
        </p:nvSpPr>
        <p:spPr>
          <a:xfrm>
            <a:off x="730000" y="1318650"/>
            <a:ext cx="3300900" cy="1687200"/>
          </a:xfrm>
          <a:prstGeom prst="rect">
            <a:avLst/>
          </a:prstGeom>
        </p:spPr>
        <p:txBody>
          <a:bodyPr wrap="square" lIns="91425" tIns="91425" rIns="91425" bIns="91425" anchor="t" anchorCtr="0"/>
          <a:lstStyle>
            <a:lvl1pPr lvl="0">
              <a:spcBef>
                <a:spcPts val="0"/>
              </a:spcBef>
              <a:buClr>
                <a:schemeClr val="dk2"/>
              </a:buClr>
              <a:buSzPct val="100000"/>
              <a:defRPr sz="2600">
                <a:solidFill>
                  <a:schemeClr val="dk2"/>
                </a:solidFill>
              </a:defRPr>
            </a:lvl1pPr>
            <a:lvl2pPr lvl="1">
              <a:spcBef>
                <a:spcPts val="0"/>
              </a:spcBef>
              <a:buClr>
                <a:schemeClr val="dk2"/>
              </a:buClr>
              <a:buSzPct val="100000"/>
              <a:defRPr sz="2600">
                <a:solidFill>
                  <a:schemeClr val="dk2"/>
                </a:solidFill>
              </a:defRPr>
            </a:lvl2pPr>
            <a:lvl3pPr lvl="2">
              <a:spcBef>
                <a:spcPts val="0"/>
              </a:spcBef>
              <a:buClr>
                <a:schemeClr val="dk2"/>
              </a:buClr>
              <a:buSzPct val="100000"/>
              <a:defRPr sz="2600">
                <a:solidFill>
                  <a:schemeClr val="dk2"/>
                </a:solidFill>
              </a:defRPr>
            </a:lvl3pPr>
            <a:lvl4pPr lvl="3">
              <a:spcBef>
                <a:spcPts val="0"/>
              </a:spcBef>
              <a:buClr>
                <a:schemeClr val="dk2"/>
              </a:buClr>
              <a:buSzPct val="100000"/>
              <a:defRPr sz="2600">
                <a:solidFill>
                  <a:schemeClr val="dk2"/>
                </a:solidFill>
              </a:defRPr>
            </a:lvl4pPr>
            <a:lvl5pPr lvl="4">
              <a:spcBef>
                <a:spcPts val="0"/>
              </a:spcBef>
              <a:buClr>
                <a:schemeClr val="dk2"/>
              </a:buClr>
              <a:buSzPct val="100000"/>
              <a:defRPr sz="2600">
                <a:solidFill>
                  <a:schemeClr val="dk2"/>
                </a:solidFill>
              </a:defRPr>
            </a:lvl5pPr>
            <a:lvl6pPr lvl="5">
              <a:spcBef>
                <a:spcPts val="0"/>
              </a:spcBef>
              <a:buClr>
                <a:schemeClr val="dk2"/>
              </a:buClr>
              <a:buSzPct val="100000"/>
              <a:defRPr sz="2600">
                <a:solidFill>
                  <a:schemeClr val="dk2"/>
                </a:solidFill>
              </a:defRPr>
            </a:lvl6pPr>
            <a:lvl7pPr lvl="6">
              <a:spcBef>
                <a:spcPts val="0"/>
              </a:spcBef>
              <a:buClr>
                <a:schemeClr val="dk2"/>
              </a:buClr>
              <a:buSzPct val="100000"/>
              <a:defRPr sz="2600">
                <a:solidFill>
                  <a:schemeClr val="dk2"/>
                </a:solidFill>
              </a:defRPr>
            </a:lvl7pPr>
            <a:lvl8pPr lvl="7">
              <a:spcBef>
                <a:spcPts val="0"/>
              </a:spcBef>
              <a:buClr>
                <a:schemeClr val="dk2"/>
              </a:buClr>
              <a:buSzPct val="100000"/>
              <a:defRPr sz="2600">
                <a:solidFill>
                  <a:schemeClr val="dk2"/>
                </a:solidFill>
              </a:defRPr>
            </a:lvl8pPr>
            <a:lvl9pPr lvl="8">
              <a:spcBef>
                <a:spcPts val="0"/>
              </a:spcBef>
              <a:buClr>
                <a:schemeClr val="dk2"/>
              </a:buClr>
              <a:buSzPct val="100000"/>
              <a:defRPr sz="2600">
                <a:solidFill>
                  <a:schemeClr val="dk2"/>
                </a:solidFill>
              </a:defRPr>
            </a:lvl9pPr>
          </a:lstStyle>
          <a:p>
            <a:endParaRPr/>
          </a:p>
        </p:txBody>
      </p:sp>
      <p:sp>
        <p:nvSpPr>
          <p:cNvPr id="67" name="Shape 67"/>
          <p:cNvSpPr txBox="1">
            <a:spLocks noGrp="1"/>
          </p:cNvSpPr>
          <p:nvPr>
            <p:ph type="subTitle" idx="1"/>
          </p:nvPr>
        </p:nvSpPr>
        <p:spPr>
          <a:xfrm>
            <a:off x="724950" y="3161525"/>
            <a:ext cx="3300900" cy="759000"/>
          </a:xfrm>
          <a:prstGeom prst="rect">
            <a:avLst/>
          </a:prstGeom>
        </p:spPr>
        <p:txBody>
          <a:bodyPr wrap="square" lIns="91425" tIns="91425" rIns="91425" bIns="91425" anchor="t" anchorCtr="0"/>
          <a:lstStyle>
            <a:lvl1pPr lvl="0">
              <a:lnSpc>
                <a:spcPct val="100000"/>
              </a:lnSpc>
              <a:spcBef>
                <a:spcPts val="0"/>
              </a:spcBef>
              <a:spcAft>
                <a:spcPts val="0"/>
              </a:spcAft>
              <a:buSzPct val="100000"/>
              <a:buNone/>
              <a:defRPr sz="1600"/>
            </a:lvl1pPr>
            <a:lvl2pPr lvl="1">
              <a:lnSpc>
                <a:spcPct val="100000"/>
              </a:lnSpc>
              <a:spcBef>
                <a:spcPts val="0"/>
              </a:spcBef>
              <a:spcAft>
                <a:spcPts val="0"/>
              </a:spcAft>
              <a:buSzPct val="100000"/>
              <a:buNone/>
              <a:defRPr sz="1600"/>
            </a:lvl2pPr>
            <a:lvl3pPr lvl="2">
              <a:lnSpc>
                <a:spcPct val="100000"/>
              </a:lnSpc>
              <a:spcBef>
                <a:spcPts val="0"/>
              </a:spcBef>
              <a:spcAft>
                <a:spcPts val="0"/>
              </a:spcAft>
              <a:buSzPct val="100000"/>
              <a:buNone/>
              <a:defRPr sz="1600"/>
            </a:lvl3pPr>
            <a:lvl4pPr lvl="3">
              <a:lnSpc>
                <a:spcPct val="100000"/>
              </a:lnSpc>
              <a:spcBef>
                <a:spcPts val="0"/>
              </a:spcBef>
              <a:spcAft>
                <a:spcPts val="0"/>
              </a:spcAft>
              <a:buSzPct val="100000"/>
              <a:buNone/>
              <a:defRPr sz="1600"/>
            </a:lvl4pPr>
            <a:lvl5pPr lvl="4">
              <a:lnSpc>
                <a:spcPct val="100000"/>
              </a:lnSpc>
              <a:spcBef>
                <a:spcPts val="0"/>
              </a:spcBef>
              <a:spcAft>
                <a:spcPts val="0"/>
              </a:spcAft>
              <a:buSzPct val="100000"/>
              <a:buNone/>
              <a:defRPr sz="1600"/>
            </a:lvl5pPr>
            <a:lvl6pPr lvl="5">
              <a:lnSpc>
                <a:spcPct val="100000"/>
              </a:lnSpc>
              <a:spcBef>
                <a:spcPts val="0"/>
              </a:spcBef>
              <a:spcAft>
                <a:spcPts val="0"/>
              </a:spcAft>
              <a:buSzPct val="100000"/>
              <a:buNone/>
              <a:defRPr sz="1600"/>
            </a:lvl6pPr>
            <a:lvl7pPr lvl="6">
              <a:lnSpc>
                <a:spcPct val="100000"/>
              </a:lnSpc>
              <a:spcBef>
                <a:spcPts val="0"/>
              </a:spcBef>
              <a:spcAft>
                <a:spcPts val="0"/>
              </a:spcAft>
              <a:buSzPct val="100000"/>
              <a:buNone/>
              <a:defRPr sz="1600"/>
            </a:lvl7pPr>
            <a:lvl8pPr lvl="7">
              <a:lnSpc>
                <a:spcPct val="100000"/>
              </a:lnSpc>
              <a:spcBef>
                <a:spcPts val="0"/>
              </a:spcBef>
              <a:spcAft>
                <a:spcPts val="0"/>
              </a:spcAft>
              <a:buSzPct val="100000"/>
              <a:buNone/>
              <a:defRPr sz="1600"/>
            </a:lvl8pPr>
            <a:lvl9pPr lvl="8">
              <a:lnSpc>
                <a:spcPct val="100000"/>
              </a:lnSpc>
              <a:spcBef>
                <a:spcPts val="0"/>
              </a:spcBef>
              <a:spcAft>
                <a:spcPts val="0"/>
              </a:spcAft>
              <a:buSzPct val="100000"/>
              <a:buNone/>
              <a:defRPr sz="1600"/>
            </a:lvl9pPr>
          </a:lstStyle>
          <a:p>
            <a:endParaRPr/>
          </a:p>
        </p:txBody>
      </p:sp>
      <p:sp>
        <p:nvSpPr>
          <p:cNvPr id="68" name="Shape 68"/>
          <p:cNvSpPr txBox="1">
            <a:spLocks noGrp="1"/>
          </p:cNvSpPr>
          <p:nvPr>
            <p:ph type="body" idx="2"/>
          </p:nvPr>
        </p:nvSpPr>
        <p:spPr>
          <a:xfrm>
            <a:off x="5174225" y="1352625"/>
            <a:ext cx="3374400" cy="30255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69" name="Shape 69"/>
          <p:cNvSpPr txBox="1">
            <a:spLocks noGrp="1"/>
          </p:cNvSpPr>
          <p:nvPr>
            <p:ph type="sldNum" idx="12"/>
          </p:nvPr>
        </p:nvSpPr>
        <p:spPr>
          <a:xfrm>
            <a:off x="8536302" y="4749851"/>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70"/>
        <p:cNvGrpSpPr/>
        <p:nvPr/>
      </p:nvGrpSpPr>
      <p:grpSpPr>
        <a:xfrm>
          <a:off x="0" y="0"/>
          <a:ext cx="0" cy="0"/>
          <a:chOff x="0" y="0"/>
          <a:chExt cx="0" cy="0"/>
        </a:xfrm>
      </p:grpSpPr>
      <p:sp>
        <p:nvSpPr>
          <p:cNvPr id="71" name="Shape 71"/>
          <p:cNvSpPr txBox="1">
            <a:spLocks noGrp="1"/>
          </p:cNvSpPr>
          <p:nvPr>
            <p:ph type="body" idx="1"/>
          </p:nvPr>
        </p:nvSpPr>
        <p:spPr>
          <a:xfrm>
            <a:off x="724950" y="4372551"/>
            <a:ext cx="7697400" cy="460500"/>
          </a:xfrm>
          <a:prstGeom prst="rect">
            <a:avLst/>
          </a:prstGeom>
        </p:spPr>
        <p:txBody>
          <a:bodyPr wrap="square" lIns="91425" tIns="91425" rIns="91425" bIns="91425" anchor="ctr" anchorCtr="0"/>
          <a:lstStyle>
            <a:lvl1pPr lvl="0">
              <a:lnSpc>
                <a:spcPct val="100000"/>
              </a:lnSpc>
              <a:spcBef>
                <a:spcPts val="0"/>
              </a:spcBef>
              <a:spcAft>
                <a:spcPts val="0"/>
              </a:spcAft>
              <a:buNone/>
              <a:defRPr/>
            </a:lvl1pPr>
          </a:lstStyle>
          <a:p>
            <a:endParaRPr/>
          </a:p>
        </p:txBody>
      </p:sp>
      <p:sp>
        <p:nvSpPr>
          <p:cNvPr id="72" name="Shape 72"/>
          <p:cNvSpPr txBox="1">
            <a:spLocks noGrp="1"/>
          </p:cNvSpPr>
          <p:nvPr>
            <p:ph type="sldNum" idx="12"/>
          </p:nvPr>
        </p:nvSpPr>
        <p:spPr>
          <a:xfrm>
            <a:off x="8536302" y="4749851"/>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73"/>
        <p:cNvGrpSpPr/>
        <p:nvPr/>
      </p:nvGrpSpPr>
      <p:grpSpPr>
        <a:xfrm>
          <a:off x="0" y="0"/>
          <a:ext cx="0" cy="0"/>
          <a:chOff x="0" y="0"/>
          <a:chExt cx="0" cy="0"/>
        </a:xfrm>
      </p:grpSpPr>
      <p:grpSp>
        <p:nvGrpSpPr>
          <p:cNvPr id="74" name="Shape 74"/>
          <p:cNvGrpSpPr/>
          <p:nvPr/>
        </p:nvGrpSpPr>
        <p:grpSpPr>
          <a:xfrm>
            <a:off x="830392" y="4169130"/>
            <a:ext cx="745763" cy="45826"/>
            <a:chOff x="4580561" y="2589004"/>
            <a:chExt cx="1064464" cy="25200"/>
          </a:xfrm>
        </p:grpSpPr>
        <p:sp>
          <p:nvSpPr>
            <p:cNvPr id="75" name="Shape 75"/>
            <p:cNvSpPr/>
            <p:nvPr/>
          </p:nvSpPr>
          <p:spPr>
            <a:xfrm rot="-5400000">
              <a:off x="5366325" y="2335504"/>
              <a:ext cx="25200" cy="532200"/>
            </a:xfrm>
            <a:prstGeom prst="rect">
              <a:avLst/>
            </a:prstGeom>
            <a:solidFill>
              <a:schemeClr val="lt1"/>
            </a:solidFill>
            <a:ln>
              <a:noFill/>
            </a:ln>
          </p:spPr>
          <p:txBody>
            <a:bodyPr wrap="square" lIns="91425" tIns="91425" rIns="91425" bIns="91425" anchor="ctr" anchorCtr="0">
              <a:noAutofit/>
            </a:bodyPr>
            <a:lstStyle/>
            <a:p>
              <a:pPr lvl="0">
                <a:spcBef>
                  <a:spcPts val="0"/>
                </a:spcBef>
                <a:buNone/>
              </a:pPr>
              <a:endParaRPr/>
            </a:p>
          </p:txBody>
        </p:sp>
        <p:sp>
          <p:nvSpPr>
            <p:cNvPr id="76" name="Shape 76"/>
            <p:cNvSpPr/>
            <p:nvPr/>
          </p:nvSpPr>
          <p:spPr>
            <a:xfrm rot="-5400000">
              <a:off x="4836311" y="2333254"/>
              <a:ext cx="25200" cy="536700"/>
            </a:xfrm>
            <a:prstGeom prst="rect">
              <a:avLst/>
            </a:prstGeom>
            <a:solidFill>
              <a:schemeClr val="lt1"/>
            </a:solidFill>
            <a:ln>
              <a:noFill/>
            </a:ln>
          </p:spPr>
          <p:txBody>
            <a:bodyPr wrap="square" lIns="91425" tIns="91425" rIns="91425" bIns="91425" anchor="ctr" anchorCtr="0">
              <a:noAutofit/>
            </a:bodyPr>
            <a:lstStyle/>
            <a:p>
              <a:pPr lvl="0">
                <a:spcBef>
                  <a:spcPts val="0"/>
                </a:spcBef>
                <a:buNone/>
              </a:pPr>
              <a:endParaRPr/>
            </a:p>
          </p:txBody>
        </p:sp>
      </p:grpSp>
      <p:sp>
        <p:nvSpPr>
          <p:cNvPr id="77" name="Shape 77"/>
          <p:cNvSpPr txBox="1">
            <a:spLocks noGrp="1"/>
          </p:cNvSpPr>
          <p:nvPr>
            <p:ph type="title"/>
          </p:nvPr>
        </p:nvSpPr>
        <p:spPr>
          <a:xfrm>
            <a:off x="729450" y="733950"/>
            <a:ext cx="7688400" cy="1244700"/>
          </a:xfrm>
          <a:prstGeom prst="rect">
            <a:avLst/>
          </a:prstGeom>
        </p:spPr>
        <p:txBody>
          <a:bodyPr wrap="square" lIns="91425" tIns="91425" rIns="91425" bIns="91425" anchor="t" anchorCtr="0"/>
          <a:lstStyle>
            <a:lvl1pPr lvl="0">
              <a:spcBef>
                <a:spcPts val="0"/>
              </a:spcBef>
              <a:buClr>
                <a:schemeClr val="lt1"/>
              </a:buClr>
              <a:buSzPct val="100000"/>
              <a:defRPr sz="8000">
                <a:solidFill>
                  <a:schemeClr val="lt1"/>
                </a:solidFill>
              </a:defRPr>
            </a:lvl1pPr>
            <a:lvl2pPr lvl="1">
              <a:spcBef>
                <a:spcPts val="0"/>
              </a:spcBef>
              <a:buClr>
                <a:schemeClr val="lt1"/>
              </a:buClr>
              <a:buSzPct val="100000"/>
              <a:defRPr sz="8000">
                <a:solidFill>
                  <a:schemeClr val="lt1"/>
                </a:solidFill>
              </a:defRPr>
            </a:lvl2pPr>
            <a:lvl3pPr lvl="2">
              <a:spcBef>
                <a:spcPts val="0"/>
              </a:spcBef>
              <a:buClr>
                <a:schemeClr val="lt1"/>
              </a:buClr>
              <a:buSzPct val="100000"/>
              <a:defRPr sz="8000">
                <a:solidFill>
                  <a:schemeClr val="lt1"/>
                </a:solidFill>
              </a:defRPr>
            </a:lvl3pPr>
            <a:lvl4pPr lvl="3">
              <a:spcBef>
                <a:spcPts val="0"/>
              </a:spcBef>
              <a:buClr>
                <a:schemeClr val="lt1"/>
              </a:buClr>
              <a:buSzPct val="100000"/>
              <a:defRPr sz="8000">
                <a:solidFill>
                  <a:schemeClr val="lt1"/>
                </a:solidFill>
              </a:defRPr>
            </a:lvl4pPr>
            <a:lvl5pPr lvl="4">
              <a:spcBef>
                <a:spcPts val="0"/>
              </a:spcBef>
              <a:buClr>
                <a:schemeClr val="lt1"/>
              </a:buClr>
              <a:buSzPct val="100000"/>
              <a:defRPr sz="8000">
                <a:solidFill>
                  <a:schemeClr val="lt1"/>
                </a:solidFill>
              </a:defRPr>
            </a:lvl5pPr>
            <a:lvl6pPr lvl="5">
              <a:spcBef>
                <a:spcPts val="0"/>
              </a:spcBef>
              <a:buClr>
                <a:schemeClr val="lt1"/>
              </a:buClr>
              <a:buSzPct val="100000"/>
              <a:defRPr sz="8000">
                <a:solidFill>
                  <a:schemeClr val="lt1"/>
                </a:solidFill>
              </a:defRPr>
            </a:lvl6pPr>
            <a:lvl7pPr lvl="6">
              <a:spcBef>
                <a:spcPts val="0"/>
              </a:spcBef>
              <a:buClr>
                <a:schemeClr val="lt1"/>
              </a:buClr>
              <a:buSzPct val="100000"/>
              <a:defRPr sz="8000">
                <a:solidFill>
                  <a:schemeClr val="lt1"/>
                </a:solidFill>
              </a:defRPr>
            </a:lvl7pPr>
            <a:lvl8pPr lvl="7">
              <a:spcBef>
                <a:spcPts val="0"/>
              </a:spcBef>
              <a:buClr>
                <a:schemeClr val="lt1"/>
              </a:buClr>
              <a:buSzPct val="100000"/>
              <a:defRPr sz="8000">
                <a:solidFill>
                  <a:schemeClr val="lt1"/>
                </a:solidFill>
              </a:defRPr>
            </a:lvl8pPr>
            <a:lvl9pPr lvl="8">
              <a:spcBef>
                <a:spcPts val="0"/>
              </a:spcBef>
              <a:buClr>
                <a:schemeClr val="lt1"/>
              </a:buClr>
              <a:buSzPct val="100000"/>
              <a:defRPr sz="8000">
                <a:solidFill>
                  <a:schemeClr val="lt1"/>
                </a:solidFill>
              </a:defRPr>
            </a:lvl9pPr>
          </a:lstStyle>
          <a:p>
            <a:endParaRPr/>
          </a:p>
        </p:txBody>
      </p:sp>
      <p:sp>
        <p:nvSpPr>
          <p:cNvPr id="78" name="Shape 78"/>
          <p:cNvSpPr txBox="1">
            <a:spLocks noGrp="1"/>
          </p:cNvSpPr>
          <p:nvPr>
            <p:ph type="body" idx="1"/>
          </p:nvPr>
        </p:nvSpPr>
        <p:spPr>
          <a:xfrm>
            <a:off x="729450" y="2272888"/>
            <a:ext cx="7688400" cy="1580400"/>
          </a:xfrm>
          <a:prstGeom prst="rect">
            <a:avLst/>
          </a:prstGeom>
        </p:spPr>
        <p:txBody>
          <a:bodyPr wrap="square" lIns="91425" tIns="91425" rIns="91425" bIns="91425" anchor="t" anchorCtr="0"/>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a:endParaRPr/>
          </a:p>
        </p:txBody>
      </p:sp>
      <p:sp>
        <p:nvSpPr>
          <p:cNvPr id="79" name="Shape 79"/>
          <p:cNvSpPr txBox="1">
            <a:spLocks noGrp="1"/>
          </p:cNvSpPr>
          <p:nvPr>
            <p:ph type="sldNum" idx="12"/>
          </p:nvPr>
        </p:nvSpPr>
        <p:spPr>
          <a:xfrm>
            <a:off x="8536302" y="4749851"/>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80"/>
        <p:cNvGrpSpPr/>
        <p:nvPr/>
      </p:nvGrpSpPr>
      <p:grpSpPr>
        <a:xfrm>
          <a:off x="0" y="0"/>
          <a:ext cx="0" cy="0"/>
          <a:chOff x="0" y="0"/>
          <a:chExt cx="0" cy="0"/>
        </a:xfrm>
      </p:grpSpPr>
      <p:sp>
        <p:nvSpPr>
          <p:cNvPr id="81" name="Shape 81"/>
          <p:cNvSpPr txBox="1">
            <a:spLocks noGrp="1"/>
          </p:cNvSpPr>
          <p:nvPr>
            <p:ph type="sldNum" idx="12"/>
          </p:nvPr>
        </p:nvSpPr>
        <p:spPr>
          <a:xfrm>
            <a:off x="8536302" y="4749851"/>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Shape 82"/>
        <p:cNvGrpSpPr/>
        <p:nvPr/>
      </p:nvGrpSpPr>
      <p:grpSpPr>
        <a:xfrm>
          <a:off x="0" y="0"/>
          <a:ext cx="0" cy="0"/>
          <a:chOff x="0" y="0"/>
          <a:chExt cx="0" cy="0"/>
        </a:xfrm>
      </p:grpSpPr>
      <p:sp>
        <p:nvSpPr>
          <p:cNvPr id="83" name="Shape 83"/>
          <p:cNvSpPr/>
          <p:nvPr/>
        </p:nvSpPr>
        <p:spPr>
          <a:xfrm>
            <a:off x="0" y="0"/>
            <a:ext cx="9144000" cy="5143500"/>
          </a:xfrm>
          <a:prstGeom prst="rect">
            <a:avLst/>
          </a:prstGeom>
          <a:solidFill>
            <a:schemeClr val="lt1"/>
          </a:solidFill>
          <a:ln>
            <a:noFill/>
          </a:ln>
        </p:spPr>
        <p:txBody>
          <a:bodyPr wrap="square" lIns="91425" tIns="91425" rIns="91425" bIns="91425" anchor="ctr" anchorCtr="0">
            <a:noAutofit/>
          </a:bodyPr>
          <a:lstStyle/>
          <a:p>
            <a:pPr lvl="0">
              <a:spcBef>
                <a:spcPts val="0"/>
              </a:spcBef>
              <a:buNone/>
            </a:pPr>
            <a:endParaRPr/>
          </a:p>
        </p:txBody>
      </p:sp>
      <p:sp>
        <p:nvSpPr>
          <p:cNvPr id="84" name="Shape 84"/>
          <p:cNvSpPr/>
          <p:nvPr/>
        </p:nvSpPr>
        <p:spPr>
          <a:xfrm>
            <a:off x="-25" y="0"/>
            <a:ext cx="9144000" cy="1741500"/>
          </a:xfrm>
          <a:prstGeom prst="rect">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sp>
        <p:nvSpPr>
          <p:cNvPr id="85" name="Shape 85"/>
          <p:cNvSpPr/>
          <p:nvPr/>
        </p:nvSpPr>
        <p:spPr>
          <a:xfrm>
            <a:off x="6551675" y="0"/>
            <a:ext cx="2592300" cy="1741500"/>
          </a:xfrm>
          <a:prstGeom prst="rect">
            <a:avLst/>
          </a:prstGeom>
          <a:solidFill>
            <a:srgbClr val="FFFFFF">
              <a:alpha val="25099"/>
            </a:srgbClr>
          </a:solidFill>
          <a:ln>
            <a:noFill/>
          </a:ln>
        </p:spPr>
        <p:txBody>
          <a:bodyPr wrap="square" lIns="91425" tIns="91425" rIns="91425" bIns="91425" anchor="ctr" anchorCtr="0">
            <a:noAutofit/>
          </a:bodyPr>
          <a:lstStyle/>
          <a:p>
            <a:pPr lvl="0">
              <a:spcBef>
                <a:spcPts val="0"/>
              </a:spcBef>
              <a:buNone/>
            </a:pPr>
            <a:endParaRPr/>
          </a:p>
        </p:txBody>
      </p:sp>
      <p:sp>
        <p:nvSpPr>
          <p:cNvPr id="86" name="Shape 86"/>
          <p:cNvSpPr/>
          <p:nvPr/>
        </p:nvSpPr>
        <p:spPr>
          <a:xfrm rot="10800000">
            <a:off x="3991228" y="0"/>
            <a:ext cx="1727100" cy="1741500"/>
          </a:xfrm>
          <a:prstGeom prst="flowChartDelay">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sp>
        <p:nvSpPr>
          <p:cNvPr id="87" name="Shape 87"/>
          <p:cNvSpPr/>
          <p:nvPr/>
        </p:nvSpPr>
        <p:spPr>
          <a:xfrm rot="10800000">
            <a:off x="3991228" y="0"/>
            <a:ext cx="1727100" cy="1741500"/>
          </a:xfrm>
          <a:prstGeom prst="flowChartDelay">
            <a:avLst/>
          </a:prstGeom>
          <a:solidFill>
            <a:srgbClr val="FFFFFF">
              <a:alpha val="12549"/>
            </a:srgbClr>
          </a:solidFill>
          <a:ln>
            <a:noFill/>
          </a:ln>
        </p:spPr>
        <p:txBody>
          <a:bodyPr wrap="square" lIns="91425" tIns="91425" rIns="91425" bIns="91425" anchor="ctr" anchorCtr="0">
            <a:noAutofit/>
          </a:bodyPr>
          <a:lstStyle/>
          <a:p>
            <a:pPr lvl="0">
              <a:spcBef>
                <a:spcPts val="0"/>
              </a:spcBef>
              <a:buNone/>
            </a:pPr>
            <a:endParaRPr/>
          </a:p>
        </p:txBody>
      </p:sp>
      <p:sp>
        <p:nvSpPr>
          <p:cNvPr id="88" name="Shape 88"/>
          <p:cNvSpPr/>
          <p:nvPr/>
        </p:nvSpPr>
        <p:spPr>
          <a:xfrm rot="10800000">
            <a:off x="4431837" y="0"/>
            <a:ext cx="1727100" cy="1741500"/>
          </a:xfrm>
          <a:prstGeom prst="flowChartDelay">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sp>
        <p:nvSpPr>
          <p:cNvPr id="89" name="Shape 89"/>
          <p:cNvSpPr/>
          <p:nvPr/>
        </p:nvSpPr>
        <p:spPr>
          <a:xfrm rot="10800000">
            <a:off x="4431837" y="0"/>
            <a:ext cx="1727100" cy="1741500"/>
          </a:xfrm>
          <a:prstGeom prst="flowChartDelay">
            <a:avLst/>
          </a:prstGeom>
          <a:solidFill>
            <a:srgbClr val="FFFFFF">
              <a:alpha val="18820"/>
            </a:srgbClr>
          </a:solidFill>
          <a:ln>
            <a:noFill/>
          </a:ln>
        </p:spPr>
        <p:txBody>
          <a:bodyPr wrap="square" lIns="91425" tIns="91425" rIns="91425" bIns="91425" anchor="ctr" anchorCtr="0">
            <a:noAutofit/>
          </a:bodyPr>
          <a:lstStyle/>
          <a:p>
            <a:pPr lvl="0">
              <a:spcBef>
                <a:spcPts val="0"/>
              </a:spcBef>
              <a:buNone/>
            </a:pPr>
            <a:endParaRPr/>
          </a:p>
        </p:txBody>
      </p:sp>
      <p:sp>
        <p:nvSpPr>
          <p:cNvPr id="90" name="Shape 90"/>
          <p:cNvSpPr/>
          <p:nvPr/>
        </p:nvSpPr>
        <p:spPr>
          <a:xfrm rot="10800000">
            <a:off x="4856511" y="0"/>
            <a:ext cx="1727100" cy="1741500"/>
          </a:xfrm>
          <a:prstGeom prst="flowChartDelay">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sp>
        <p:nvSpPr>
          <p:cNvPr id="91" name="Shape 91"/>
          <p:cNvSpPr/>
          <p:nvPr/>
        </p:nvSpPr>
        <p:spPr>
          <a:xfrm rot="10800000">
            <a:off x="4856511" y="0"/>
            <a:ext cx="1727100" cy="1741500"/>
          </a:xfrm>
          <a:prstGeom prst="flowChartDelay">
            <a:avLst/>
          </a:prstGeom>
          <a:solidFill>
            <a:srgbClr val="FFFFFF">
              <a:alpha val="25099"/>
            </a:srgbClr>
          </a:solidFill>
          <a:ln>
            <a:noFill/>
          </a:ln>
        </p:spPr>
        <p:txBody>
          <a:bodyPr wrap="square" lIns="91425" tIns="91425" rIns="91425" bIns="91425" anchor="ctr" anchorCtr="0">
            <a:noAutofit/>
          </a:bodyPr>
          <a:lstStyle/>
          <a:p>
            <a:pPr lvl="0">
              <a:spcBef>
                <a:spcPts val="0"/>
              </a:spcBef>
              <a:buNone/>
            </a:pPr>
            <a:endParaRPr/>
          </a:p>
        </p:txBody>
      </p:sp>
      <p:sp>
        <p:nvSpPr>
          <p:cNvPr id="92" name="Shape 92"/>
          <p:cNvSpPr txBox="1">
            <a:spLocks noGrp="1"/>
          </p:cNvSpPr>
          <p:nvPr>
            <p:ph type="title"/>
          </p:nvPr>
        </p:nvSpPr>
        <p:spPr>
          <a:xfrm>
            <a:off x="324475" y="148225"/>
            <a:ext cx="3559500" cy="1373700"/>
          </a:xfrm>
          <a:prstGeom prst="rect">
            <a:avLst/>
          </a:prstGeom>
          <a:noFill/>
        </p:spPr>
        <p:txBody>
          <a:bodyPr wrap="square" lIns="91425" tIns="91425" rIns="91425" bIns="91425" anchor="b" anchorCtr="0"/>
          <a:lstStyle>
            <a:lvl1pPr lvl="0" algn="l">
              <a:lnSpc>
                <a:spcPct val="100000"/>
              </a:lnSpc>
              <a:spcBef>
                <a:spcPts val="0"/>
              </a:spcBef>
              <a:spcAft>
                <a:spcPts val="0"/>
              </a:spcAft>
              <a:buNone/>
              <a:defRPr sz="3300" b="1">
                <a:solidFill>
                  <a:schemeClr val="lt1"/>
                </a:solidFill>
              </a:defRPr>
            </a:lvl1pPr>
            <a:lvl2pPr lvl="1" algn="l">
              <a:lnSpc>
                <a:spcPct val="100000"/>
              </a:lnSpc>
              <a:spcBef>
                <a:spcPts val="0"/>
              </a:spcBef>
              <a:spcAft>
                <a:spcPts val="0"/>
              </a:spcAft>
              <a:buNone/>
              <a:defRPr sz="2900" b="1">
                <a:solidFill>
                  <a:schemeClr val="lt1"/>
                </a:solidFill>
              </a:defRPr>
            </a:lvl2pPr>
            <a:lvl3pPr lvl="2" algn="l">
              <a:lnSpc>
                <a:spcPct val="100000"/>
              </a:lnSpc>
              <a:spcBef>
                <a:spcPts val="0"/>
              </a:spcBef>
              <a:spcAft>
                <a:spcPts val="0"/>
              </a:spcAft>
              <a:buNone/>
              <a:defRPr sz="2900" b="1">
                <a:solidFill>
                  <a:schemeClr val="lt1"/>
                </a:solidFill>
              </a:defRPr>
            </a:lvl3pPr>
            <a:lvl4pPr lvl="3" algn="l">
              <a:lnSpc>
                <a:spcPct val="100000"/>
              </a:lnSpc>
              <a:spcBef>
                <a:spcPts val="0"/>
              </a:spcBef>
              <a:spcAft>
                <a:spcPts val="0"/>
              </a:spcAft>
              <a:buNone/>
              <a:defRPr sz="2900" b="1">
                <a:solidFill>
                  <a:schemeClr val="lt1"/>
                </a:solidFill>
              </a:defRPr>
            </a:lvl4pPr>
            <a:lvl5pPr lvl="4" algn="l">
              <a:lnSpc>
                <a:spcPct val="100000"/>
              </a:lnSpc>
              <a:spcBef>
                <a:spcPts val="0"/>
              </a:spcBef>
              <a:spcAft>
                <a:spcPts val="0"/>
              </a:spcAft>
              <a:buNone/>
              <a:defRPr sz="2900" b="1">
                <a:solidFill>
                  <a:schemeClr val="lt1"/>
                </a:solidFill>
              </a:defRPr>
            </a:lvl5pPr>
            <a:lvl6pPr lvl="5" algn="l">
              <a:lnSpc>
                <a:spcPct val="100000"/>
              </a:lnSpc>
              <a:spcBef>
                <a:spcPts val="0"/>
              </a:spcBef>
              <a:spcAft>
                <a:spcPts val="0"/>
              </a:spcAft>
              <a:buNone/>
              <a:defRPr sz="2900" b="1">
                <a:solidFill>
                  <a:schemeClr val="lt1"/>
                </a:solidFill>
              </a:defRPr>
            </a:lvl6pPr>
            <a:lvl7pPr lvl="6" algn="l">
              <a:lnSpc>
                <a:spcPct val="100000"/>
              </a:lnSpc>
              <a:spcBef>
                <a:spcPts val="0"/>
              </a:spcBef>
              <a:spcAft>
                <a:spcPts val="0"/>
              </a:spcAft>
              <a:buNone/>
              <a:defRPr sz="2900" b="1">
                <a:solidFill>
                  <a:schemeClr val="lt1"/>
                </a:solidFill>
              </a:defRPr>
            </a:lvl7pPr>
            <a:lvl8pPr lvl="7" algn="l">
              <a:lnSpc>
                <a:spcPct val="100000"/>
              </a:lnSpc>
              <a:spcBef>
                <a:spcPts val="0"/>
              </a:spcBef>
              <a:spcAft>
                <a:spcPts val="0"/>
              </a:spcAft>
              <a:buNone/>
              <a:defRPr sz="2900" b="1">
                <a:solidFill>
                  <a:schemeClr val="lt1"/>
                </a:solidFill>
              </a:defRPr>
            </a:lvl8pPr>
            <a:lvl9pPr lvl="8" algn="l">
              <a:lnSpc>
                <a:spcPct val="100000"/>
              </a:lnSpc>
              <a:spcBef>
                <a:spcPts val="0"/>
              </a:spcBef>
              <a:spcAft>
                <a:spcPts val="0"/>
              </a:spcAft>
              <a:buNone/>
              <a:defRPr sz="2900" b="1">
                <a:solidFill>
                  <a:schemeClr val="lt1"/>
                </a:solidFill>
              </a:defRPr>
            </a:lvl9pPr>
          </a:lstStyle>
          <a:p>
            <a:endParaRPr/>
          </a:p>
        </p:txBody>
      </p:sp>
      <p:sp>
        <p:nvSpPr>
          <p:cNvPr id="93" name="Shape 93"/>
          <p:cNvSpPr txBox="1">
            <a:spLocks noGrp="1"/>
          </p:cNvSpPr>
          <p:nvPr>
            <p:ph type="body" idx="1"/>
          </p:nvPr>
        </p:nvSpPr>
        <p:spPr>
          <a:xfrm>
            <a:off x="324475" y="1920450"/>
            <a:ext cx="8494800" cy="2704200"/>
          </a:xfrm>
          <a:prstGeom prst="rect">
            <a:avLst/>
          </a:prstGeom>
          <a:noFill/>
        </p:spPr>
        <p:txBody>
          <a:bodyPr wrap="square" lIns="91425" tIns="91425" rIns="91425" bIns="91425" anchor="t" anchorCtr="0"/>
          <a:lstStyle>
            <a:lvl1pPr lvl="0" algn="l">
              <a:lnSpc>
                <a:spcPct val="115000"/>
              </a:lnSpc>
              <a:spcBef>
                <a:spcPts val="0"/>
              </a:spcBef>
              <a:spcAft>
                <a:spcPts val="1600"/>
              </a:spcAft>
              <a:buClr>
                <a:schemeClr val="dk2"/>
              </a:buClr>
              <a:buSzPct val="78260"/>
              <a:defRPr sz="2300">
                <a:solidFill>
                  <a:schemeClr val="dk2"/>
                </a:solidFill>
              </a:defRPr>
            </a:lvl1pPr>
            <a:lvl2pPr lvl="1" algn="l">
              <a:lnSpc>
                <a:spcPct val="115000"/>
              </a:lnSpc>
              <a:spcBef>
                <a:spcPts val="0"/>
              </a:spcBef>
              <a:spcAft>
                <a:spcPts val="1600"/>
              </a:spcAft>
              <a:buClr>
                <a:schemeClr val="dk2"/>
              </a:buClr>
              <a:defRPr sz="1900">
                <a:solidFill>
                  <a:schemeClr val="dk2"/>
                </a:solidFill>
              </a:defRPr>
            </a:lvl2pPr>
            <a:lvl3pPr lvl="2" algn="l">
              <a:lnSpc>
                <a:spcPct val="115000"/>
              </a:lnSpc>
              <a:spcBef>
                <a:spcPts val="0"/>
              </a:spcBef>
              <a:spcAft>
                <a:spcPts val="1600"/>
              </a:spcAft>
              <a:buClr>
                <a:schemeClr val="dk2"/>
              </a:buClr>
              <a:defRPr sz="1900">
                <a:solidFill>
                  <a:schemeClr val="dk2"/>
                </a:solidFill>
              </a:defRPr>
            </a:lvl3pPr>
            <a:lvl4pPr lvl="3" algn="l">
              <a:lnSpc>
                <a:spcPct val="115000"/>
              </a:lnSpc>
              <a:spcBef>
                <a:spcPts val="0"/>
              </a:spcBef>
              <a:spcAft>
                <a:spcPts val="1600"/>
              </a:spcAft>
              <a:buClr>
                <a:schemeClr val="dk2"/>
              </a:buClr>
              <a:defRPr sz="1900">
                <a:solidFill>
                  <a:schemeClr val="dk2"/>
                </a:solidFill>
              </a:defRPr>
            </a:lvl4pPr>
            <a:lvl5pPr lvl="4" algn="l">
              <a:lnSpc>
                <a:spcPct val="115000"/>
              </a:lnSpc>
              <a:spcBef>
                <a:spcPts val="0"/>
              </a:spcBef>
              <a:spcAft>
                <a:spcPts val="1600"/>
              </a:spcAft>
              <a:buClr>
                <a:schemeClr val="dk2"/>
              </a:buClr>
              <a:defRPr sz="1900">
                <a:solidFill>
                  <a:schemeClr val="dk2"/>
                </a:solidFill>
              </a:defRPr>
            </a:lvl5pPr>
            <a:lvl6pPr lvl="5" algn="l">
              <a:lnSpc>
                <a:spcPct val="115000"/>
              </a:lnSpc>
              <a:spcBef>
                <a:spcPts val="0"/>
              </a:spcBef>
              <a:spcAft>
                <a:spcPts val="1600"/>
              </a:spcAft>
              <a:buClr>
                <a:schemeClr val="dk2"/>
              </a:buClr>
              <a:defRPr sz="1900">
                <a:solidFill>
                  <a:schemeClr val="dk2"/>
                </a:solidFill>
              </a:defRPr>
            </a:lvl6pPr>
            <a:lvl7pPr lvl="6" algn="l">
              <a:lnSpc>
                <a:spcPct val="115000"/>
              </a:lnSpc>
              <a:spcBef>
                <a:spcPts val="0"/>
              </a:spcBef>
              <a:spcAft>
                <a:spcPts val="1600"/>
              </a:spcAft>
              <a:buClr>
                <a:schemeClr val="dk2"/>
              </a:buClr>
              <a:defRPr sz="1900">
                <a:solidFill>
                  <a:schemeClr val="dk2"/>
                </a:solidFill>
              </a:defRPr>
            </a:lvl7pPr>
            <a:lvl8pPr lvl="7" algn="l">
              <a:lnSpc>
                <a:spcPct val="115000"/>
              </a:lnSpc>
              <a:spcBef>
                <a:spcPts val="0"/>
              </a:spcBef>
              <a:spcAft>
                <a:spcPts val="1600"/>
              </a:spcAft>
              <a:buClr>
                <a:schemeClr val="dk2"/>
              </a:buClr>
              <a:defRPr sz="1900">
                <a:solidFill>
                  <a:schemeClr val="dk2"/>
                </a:solidFill>
              </a:defRPr>
            </a:lvl8pPr>
            <a:lvl9pPr lvl="8" algn="l">
              <a:lnSpc>
                <a:spcPct val="115000"/>
              </a:lnSpc>
              <a:spcBef>
                <a:spcPts val="0"/>
              </a:spcBef>
              <a:spcAft>
                <a:spcPts val="1600"/>
              </a:spcAft>
              <a:buClr>
                <a:schemeClr val="dk2"/>
              </a:buClr>
              <a:defRPr sz="1900">
                <a:solidFill>
                  <a:schemeClr val="dk2"/>
                </a:solidFill>
              </a:defRPr>
            </a:lvl9pPr>
          </a:lstStyle>
          <a:p>
            <a:endParaRPr/>
          </a:p>
        </p:txBody>
      </p:sp>
      <p:sp>
        <p:nvSpPr>
          <p:cNvPr id="94" name="Shape 94"/>
          <p:cNvSpPr txBox="1">
            <a:spLocks noGrp="1"/>
          </p:cNvSpPr>
          <p:nvPr>
            <p:ph type="sldNum" idx="12"/>
          </p:nvPr>
        </p:nvSpPr>
        <p:spPr>
          <a:xfrm>
            <a:off x="8472458" y="4663217"/>
            <a:ext cx="548700" cy="393600"/>
          </a:xfrm>
          <a:prstGeom prst="rect">
            <a:avLst/>
          </a:prstGeom>
          <a:noFill/>
        </p:spPr>
        <p:txBody>
          <a:bodyPr wrap="square" lIns="91425" tIns="91425" rIns="91425" bIns="91425" anchor="ctr" anchorCtr="0">
            <a:noAutofit/>
          </a:bodyPr>
          <a:lstStyle/>
          <a:p>
            <a:pPr lvl="0" algn="r">
              <a:lnSpc>
                <a:spcPct val="100000"/>
              </a:lnSpc>
              <a:spcBef>
                <a:spcPts val="0"/>
              </a:spcBef>
              <a:spcAft>
                <a:spcPts val="0"/>
              </a:spcAft>
              <a:buNone/>
            </a:pPr>
            <a:fld id="{00000000-1234-1234-1234-123412341234}" type="slidenum">
              <a:rPr lang="en" sz="1000">
                <a:solidFill>
                  <a:schemeClr val="dk2"/>
                </a:solidFill>
              </a:rPr>
              <a:t>‹#›</a:t>
            </a:fld>
            <a:endParaRPr lang="en" sz="1000">
              <a:solidFill>
                <a:schemeClr val="dk2"/>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ustom layout 1">
    <p:spTree>
      <p:nvGrpSpPr>
        <p:cNvPr id="1" name="Shape 95"/>
        <p:cNvGrpSpPr/>
        <p:nvPr/>
      </p:nvGrpSpPr>
      <p:grpSpPr>
        <a:xfrm>
          <a:off x="0" y="0"/>
          <a:ext cx="0" cy="0"/>
          <a:chOff x="0" y="0"/>
          <a:chExt cx="0" cy="0"/>
        </a:xfrm>
      </p:grpSpPr>
      <p:sp>
        <p:nvSpPr>
          <p:cNvPr id="96" name="Shape 96"/>
          <p:cNvSpPr/>
          <p:nvPr/>
        </p:nvSpPr>
        <p:spPr>
          <a:xfrm>
            <a:off x="0" y="0"/>
            <a:ext cx="9144000" cy="5143500"/>
          </a:xfrm>
          <a:prstGeom prst="rect">
            <a:avLst/>
          </a:prstGeom>
          <a:solidFill>
            <a:schemeClr val="lt1"/>
          </a:solidFill>
          <a:ln>
            <a:noFill/>
          </a:ln>
        </p:spPr>
        <p:txBody>
          <a:bodyPr wrap="square" lIns="91425" tIns="91425" rIns="91425" bIns="91425" anchor="ctr" anchorCtr="0">
            <a:noAutofit/>
          </a:bodyPr>
          <a:lstStyle/>
          <a:p>
            <a:pPr lvl="0">
              <a:spcBef>
                <a:spcPts val="0"/>
              </a:spcBef>
              <a:buNone/>
            </a:pPr>
            <a:endParaRPr/>
          </a:p>
        </p:txBody>
      </p:sp>
      <p:sp>
        <p:nvSpPr>
          <p:cNvPr id="97" name="Shape 97"/>
          <p:cNvSpPr/>
          <p:nvPr/>
        </p:nvSpPr>
        <p:spPr>
          <a:xfrm rot="10800000" flipH="1">
            <a:off x="822625" y="659700"/>
            <a:ext cx="1063500" cy="685500"/>
          </a:xfrm>
          <a:prstGeom prst="rtTriangle">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sp>
        <p:nvSpPr>
          <p:cNvPr id="98" name="Shape 98"/>
          <p:cNvSpPr/>
          <p:nvPr/>
        </p:nvSpPr>
        <p:spPr>
          <a:xfrm rot="10800000">
            <a:off x="896725" y="659700"/>
            <a:ext cx="989400" cy="685500"/>
          </a:xfrm>
          <a:prstGeom prst="rtTriangle">
            <a:avLst/>
          </a:prstGeom>
          <a:solidFill>
            <a:schemeClr val="dk1"/>
          </a:solidFill>
          <a:ln>
            <a:noFill/>
          </a:ln>
        </p:spPr>
        <p:txBody>
          <a:bodyPr wrap="square" lIns="91425" tIns="91425" rIns="91425" bIns="91425" anchor="ctr" anchorCtr="0">
            <a:noAutofit/>
          </a:bodyPr>
          <a:lstStyle/>
          <a:p>
            <a:pPr lvl="0">
              <a:spcBef>
                <a:spcPts val="0"/>
              </a:spcBef>
              <a:buNone/>
            </a:pPr>
            <a:endParaRPr/>
          </a:p>
        </p:txBody>
      </p:sp>
      <p:sp>
        <p:nvSpPr>
          <p:cNvPr id="99" name="Shape 99"/>
          <p:cNvSpPr/>
          <p:nvPr/>
        </p:nvSpPr>
        <p:spPr>
          <a:xfrm>
            <a:off x="822625" y="0"/>
            <a:ext cx="1063500" cy="816000"/>
          </a:xfrm>
          <a:prstGeom prst="rect">
            <a:avLst/>
          </a:prstGeom>
          <a:solidFill>
            <a:schemeClr val="accent5"/>
          </a:solidFill>
          <a:ln>
            <a:noFill/>
          </a:ln>
        </p:spPr>
        <p:txBody>
          <a:bodyPr wrap="square" lIns="91425" tIns="91425" rIns="91425" bIns="91425" anchor="ctr" anchorCtr="0">
            <a:noAutofit/>
          </a:bodyPr>
          <a:lstStyle/>
          <a:p>
            <a:pPr lvl="0">
              <a:spcBef>
                <a:spcPts val="0"/>
              </a:spcBef>
              <a:buNone/>
            </a:pPr>
            <a:endParaRPr/>
          </a:p>
        </p:txBody>
      </p:sp>
      <p:sp>
        <p:nvSpPr>
          <p:cNvPr id="100" name="Shape 100"/>
          <p:cNvSpPr txBox="1">
            <a:spLocks noGrp="1"/>
          </p:cNvSpPr>
          <p:nvPr>
            <p:ph type="title"/>
          </p:nvPr>
        </p:nvSpPr>
        <p:spPr>
          <a:xfrm>
            <a:off x="2490825" y="816000"/>
            <a:ext cx="5856000" cy="1522500"/>
          </a:xfrm>
          <a:prstGeom prst="rect">
            <a:avLst/>
          </a:prstGeom>
          <a:noFill/>
        </p:spPr>
        <p:txBody>
          <a:bodyPr wrap="square" lIns="91425" tIns="91425" rIns="91425" bIns="91425" anchor="b" anchorCtr="0"/>
          <a:lstStyle>
            <a:lvl1pPr lvl="0" algn="l">
              <a:lnSpc>
                <a:spcPct val="100000"/>
              </a:lnSpc>
              <a:spcBef>
                <a:spcPts val="0"/>
              </a:spcBef>
              <a:spcAft>
                <a:spcPts val="0"/>
              </a:spcAft>
              <a:buClr>
                <a:schemeClr val="dk1"/>
              </a:buClr>
              <a:buSzPct val="80000"/>
              <a:buNone/>
              <a:defRPr sz="4500" b="1">
                <a:solidFill>
                  <a:schemeClr val="dk1"/>
                </a:solidFill>
              </a:defRPr>
            </a:lvl1pPr>
            <a:lvl2pPr lvl="1" algn="l">
              <a:lnSpc>
                <a:spcPct val="100000"/>
              </a:lnSpc>
              <a:spcBef>
                <a:spcPts val="0"/>
              </a:spcBef>
              <a:spcAft>
                <a:spcPts val="0"/>
              </a:spcAft>
              <a:buClr>
                <a:schemeClr val="dk1"/>
              </a:buClr>
              <a:buSzPct val="87804"/>
              <a:buNone/>
              <a:defRPr sz="4100" b="1">
                <a:solidFill>
                  <a:schemeClr val="dk1"/>
                </a:solidFill>
              </a:defRPr>
            </a:lvl2pPr>
            <a:lvl3pPr lvl="2" algn="l">
              <a:lnSpc>
                <a:spcPct val="100000"/>
              </a:lnSpc>
              <a:spcBef>
                <a:spcPts val="0"/>
              </a:spcBef>
              <a:spcAft>
                <a:spcPts val="0"/>
              </a:spcAft>
              <a:buClr>
                <a:schemeClr val="dk1"/>
              </a:buClr>
              <a:buSzPct val="87804"/>
              <a:buNone/>
              <a:defRPr sz="4100" b="1">
                <a:solidFill>
                  <a:schemeClr val="dk1"/>
                </a:solidFill>
              </a:defRPr>
            </a:lvl3pPr>
            <a:lvl4pPr lvl="3" algn="l">
              <a:lnSpc>
                <a:spcPct val="100000"/>
              </a:lnSpc>
              <a:spcBef>
                <a:spcPts val="0"/>
              </a:spcBef>
              <a:spcAft>
                <a:spcPts val="0"/>
              </a:spcAft>
              <a:buClr>
                <a:schemeClr val="dk1"/>
              </a:buClr>
              <a:buSzPct val="87804"/>
              <a:buNone/>
              <a:defRPr sz="4100" b="1">
                <a:solidFill>
                  <a:schemeClr val="dk1"/>
                </a:solidFill>
              </a:defRPr>
            </a:lvl4pPr>
            <a:lvl5pPr lvl="4" algn="l">
              <a:lnSpc>
                <a:spcPct val="100000"/>
              </a:lnSpc>
              <a:spcBef>
                <a:spcPts val="0"/>
              </a:spcBef>
              <a:spcAft>
                <a:spcPts val="0"/>
              </a:spcAft>
              <a:buClr>
                <a:schemeClr val="dk1"/>
              </a:buClr>
              <a:buSzPct val="87804"/>
              <a:buNone/>
              <a:defRPr sz="4100" b="1">
                <a:solidFill>
                  <a:schemeClr val="dk1"/>
                </a:solidFill>
              </a:defRPr>
            </a:lvl5pPr>
            <a:lvl6pPr lvl="5" algn="l">
              <a:lnSpc>
                <a:spcPct val="100000"/>
              </a:lnSpc>
              <a:spcBef>
                <a:spcPts val="0"/>
              </a:spcBef>
              <a:spcAft>
                <a:spcPts val="0"/>
              </a:spcAft>
              <a:buClr>
                <a:schemeClr val="dk1"/>
              </a:buClr>
              <a:buSzPct val="87804"/>
              <a:buNone/>
              <a:defRPr sz="4100" b="1">
                <a:solidFill>
                  <a:schemeClr val="dk1"/>
                </a:solidFill>
              </a:defRPr>
            </a:lvl6pPr>
            <a:lvl7pPr lvl="6" algn="l">
              <a:lnSpc>
                <a:spcPct val="100000"/>
              </a:lnSpc>
              <a:spcBef>
                <a:spcPts val="0"/>
              </a:spcBef>
              <a:spcAft>
                <a:spcPts val="0"/>
              </a:spcAft>
              <a:buClr>
                <a:schemeClr val="dk1"/>
              </a:buClr>
              <a:buSzPct val="87804"/>
              <a:buNone/>
              <a:defRPr sz="4100" b="1">
                <a:solidFill>
                  <a:schemeClr val="dk1"/>
                </a:solidFill>
              </a:defRPr>
            </a:lvl7pPr>
            <a:lvl8pPr lvl="7" algn="l">
              <a:lnSpc>
                <a:spcPct val="100000"/>
              </a:lnSpc>
              <a:spcBef>
                <a:spcPts val="0"/>
              </a:spcBef>
              <a:spcAft>
                <a:spcPts val="0"/>
              </a:spcAft>
              <a:buClr>
                <a:schemeClr val="dk1"/>
              </a:buClr>
              <a:buSzPct val="87804"/>
              <a:buNone/>
              <a:defRPr sz="4100" b="1">
                <a:solidFill>
                  <a:schemeClr val="dk1"/>
                </a:solidFill>
              </a:defRPr>
            </a:lvl8pPr>
            <a:lvl9pPr lvl="8" algn="l">
              <a:lnSpc>
                <a:spcPct val="100000"/>
              </a:lnSpc>
              <a:spcBef>
                <a:spcPts val="0"/>
              </a:spcBef>
              <a:spcAft>
                <a:spcPts val="0"/>
              </a:spcAft>
              <a:buClr>
                <a:schemeClr val="dk1"/>
              </a:buClr>
              <a:buSzPct val="87804"/>
              <a:buNone/>
              <a:defRPr sz="4100" b="1">
                <a:solidFill>
                  <a:schemeClr val="dk1"/>
                </a:solidFill>
              </a:defRPr>
            </a:lvl9pPr>
          </a:lstStyle>
          <a:p>
            <a:endParaRPr/>
          </a:p>
        </p:txBody>
      </p:sp>
      <p:sp>
        <p:nvSpPr>
          <p:cNvPr id="101" name="Shape 101"/>
          <p:cNvSpPr txBox="1">
            <a:spLocks noGrp="1"/>
          </p:cNvSpPr>
          <p:nvPr>
            <p:ph type="body" idx="1"/>
          </p:nvPr>
        </p:nvSpPr>
        <p:spPr>
          <a:xfrm>
            <a:off x="2490825" y="2477400"/>
            <a:ext cx="5856000" cy="1907400"/>
          </a:xfrm>
          <a:prstGeom prst="rect">
            <a:avLst/>
          </a:prstGeom>
          <a:noFill/>
        </p:spPr>
        <p:txBody>
          <a:bodyPr wrap="square" lIns="91425" tIns="91425" rIns="91425" bIns="91425" anchor="t" anchorCtr="0"/>
          <a:lstStyle>
            <a:lvl1pPr lvl="0" algn="l">
              <a:lnSpc>
                <a:spcPct val="115000"/>
              </a:lnSpc>
              <a:spcBef>
                <a:spcPts val="0"/>
              </a:spcBef>
              <a:spcAft>
                <a:spcPts val="1600"/>
              </a:spcAft>
              <a:buClr>
                <a:schemeClr val="dk2"/>
              </a:buClr>
              <a:buSzPct val="100000"/>
              <a:defRPr sz="1600">
                <a:solidFill>
                  <a:schemeClr val="dk2"/>
                </a:solidFill>
              </a:defRPr>
            </a:lvl1pPr>
            <a:lvl2pPr lvl="1" algn="l">
              <a:lnSpc>
                <a:spcPct val="115000"/>
              </a:lnSpc>
              <a:spcBef>
                <a:spcPts val="0"/>
              </a:spcBef>
              <a:spcAft>
                <a:spcPts val="1600"/>
              </a:spcAft>
              <a:buClr>
                <a:schemeClr val="dk2"/>
              </a:buClr>
              <a:defRPr sz="1400">
                <a:solidFill>
                  <a:schemeClr val="dk2"/>
                </a:solidFill>
              </a:defRPr>
            </a:lvl2pPr>
            <a:lvl3pPr lvl="2" algn="l">
              <a:lnSpc>
                <a:spcPct val="115000"/>
              </a:lnSpc>
              <a:spcBef>
                <a:spcPts val="0"/>
              </a:spcBef>
              <a:spcAft>
                <a:spcPts val="1600"/>
              </a:spcAft>
              <a:buClr>
                <a:schemeClr val="dk2"/>
              </a:buClr>
              <a:defRPr sz="1400">
                <a:solidFill>
                  <a:schemeClr val="dk2"/>
                </a:solidFill>
              </a:defRPr>
            </a:lvl3pPr>
            <a:lvl4pPr lvl="3" algn="l">
              <a:lnSpc>
                <a:spcPct val="115000"/>
              </a:lnSpc>
              <a:spcBef>
                <a:spcPts val="0"/>
              </a:spcBef>
              <a:spcAft>
                <a:spcPts val="1600"/>
              </a:spcAft>
              <a:buClr>
                <a:schemeClr val="dk2"/>
              </a:buClr>
              <a:defRPr sz="1400">
                <a:solidFill>
                  <a:schemeClr val="dk2"/>
                </a:solidFill>
              </a:defRPr>
            </a:lvl4pPr>
            <a:lvl5pPr lvl="4" algn="l">
              <a:lnSpc>
                <a:spcPct val="115000"/>
              </a:lnSpc>
              <a:spcBef>
                <a:spcPts val="0"/>
              </a:spcBef>
              <a:spcAft>
                <a:spcPts val="1600"/>
              </a:spcAft>
              <a:buClr>
                <a:schemeClr val="dk2"/>
              </a:buClr>
              <a:defRPr sz="1400">
                <a:solidFill>
                  <a:schemeClr val="dk2"/>
                </a:solidFill>
              </a:defRPr>
            </a:lvl5pPr>
            <a:lvl6pPr lvl="5" algn="l">
              <a:lnSpc>
                <a:spcPct val="115000"/>
              </a:lnSpc>
              <a:spcBef>
                <a:spcPts val="0"/>
              </a:spcBef>
              <a:spcAft>
                <a:spcPts val="1600"/>
              </a:spcAft>
              <a:buClr>
                <a:schemeClr val="dk2"/>
              </a:buClr>
              <a:defRPr sz="1400">
                <a:solidFill>
                  <a:schemeClr val="dk2"/>
                </a:solidFill>
              </a:defRPr>
            </a:lvl6pPr>
            <a:lvl7pPr lvl="6" algn="l">
              <a:lnSpc>
                <a:spcPct val="115000"/>
              </a:lnSpc>
              <a:spcBef>
                <a:spcPts val="0"/>
              </a:spcBef>
              <a:spcAft>
                <a:spcPts val="1600"/>
              </a:spcAft>
              <a:buClr>
                <a:schemeClr val="dk2"/>
              </a:buClr>
              <a:defRPr sz="1400">
                <a:solidFill>
                  <a:schemeClr val="dk2"/>
                </a:solidFill>
              </a:defRPr>
            </a:lvl7pPr>
            <a:lvl8pPr lvl="7" algn="l">
              <a:lnSpc>
                <a:spcPct val="115000"/>
              </a:lnSpc>
              <a:spcBef>
                <a:spcPts val="0"/>
              </a:spcBef>
              <a:spcAft>
                <a:spcPts val="1600"/>
              </a:spcAft>
              <a:buClr>
                <a:schemeClr val="dk2"/>
              </a:buClr>
              <a:defRPr sz="1400">
                <a:solidFill>
                  <a:schemeClr val="dk2"/>
                </a:solidFill>
              </a:defRPr>
            </a:lvl8pPr>
            <a:lvl9pPr lvl="8" algn="l">
              <a:lnSpc>
                <a:spcPct val="115000"/>
              </a:lnSpc>
              <a:spcBef>
                <a:spcPts val="0"/>
              </a:spcBef>
              <a:spcAft>
                <a:spcPts val="1600"/>
              </a:spcAft>
              <a:buClr>
                <a:schemeClr val="dk2"/>
              </a:buClr>
              <a:defRPr sz="1400">
                <a:solidFill>
                  <a:schemeClr val="dk2"/>
                </a:solidFill>
              </a:defRPr>
            </a:lvl9pPr>
          </a:lstStyle>
          <a:p>
            <a:endParaRPr/>
          </a:p>
        </p:txBody>
      </p:sp>
      <p:sp>
        <p:nvSpPr>
          <p:cNvPr id="102" name="Shape 102"/>
          <p:cNvSpPr txBox="1">
            <a:spLocks noGrp="1"/>
          </p:cNvSpPr>
          <p:nvPr>
            <p:ph type="sldNum" idx="12"/>
          </p:nvPr>
        </p:nvSpPr>
        <p:spPr>
          <a:xfrm>
            <a:off x="8472458" y="4663217"/>
            <a:ext cx="548700" cy="393600"/>
          </a:xfrm>
          <a:prstGeom prst="rect">
            <a:avLst/>
          </a:prstGeom>
          <a:noFill/>
        </p:spPr>
        <p:txBody>
          <a:bodyPr wrap="square" lIns="91425" tIns="91425" rIns="91425" bIns="91425" anchor="ctr" anchorCtr="0">
            <a:noAutofit/>
          </a:bodyPr>
          <a:lstStyle/>
          <a:p>
            <a:pPr lvl="0" algn="r">
              <a:lnSpc>
                <a:spcPct val="100000"/>
              </a:lnSpc>
              <a:spcBef>
                <a:spcPts val="0"/>
              </a:spcBef>
              <a:spcAft>
                <a:spcPts val="0"/>
              </a:spcAft>
              <a:buNone/>
            </a:pPr>
            <a:fld id="{00000000-1234-1234-1234-123412341234}" type="slidenum">
              <a:rPr lang="en" sz="1000">
                <a:solidFill>
                  <a:schemeClr val="dk2"/>
                </a:solidFill>
              </a:rPr>
              <a:t>‹#›</a:t>
            </a:fld>
            <a:endParaRPr lang="en" sz="1000">
              <a:solidFill>
                <a:schemeClr val="dk2"/>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wrap="square" lIns="91425" tIns="91425" rIns="91425" bIns="91425" anchor="t" anchorCtr="0"/>
          <a:lstStyle>
            <a:lvl1pPr lvl="0">
              <a:spcBef>
                <a:spcPts val="0"/>
              </a:spcBef>
              <a:buSzPct val="100000"/>
              <a:buFont typeface="Raleway"/>
              <a:buNone/>
              <a:defRPr sz="2800" b="1">
                <a:latin typeface="Raleway"/>
                <a:ea typeface="Raleway"/>
                <a:cs typeface="Raleway"/>
                <a:sym typeface="Raleway"/>
              </a:defRPr>
            </a:lvl1pPr>
            <a:lvl2pPr lvl="1">
              <a:spcBef>
                <a:spcPts val="0"/>
              </a:spcBef>
              <a:buSzPct val="100000"/>
              <a:buFont typeface="Raleway"/>
              <a:buNone/>
              <a:defRPr sz="2800" b="1">
                <a:latin typeface="Raleway"/>
                <a:ea typeface="Raleway"/>
                <a:cs typeface="Raleway"/>
                <a:sym typeface="Raleway"/>
              </a:defRPr>
            </a:lvl2pPr>
            <a:lvl3pPr lvl="2">
              <a:spcBef>
                <a:spcPts val="0"/>
              </a:spcBef>
              <a:buSzPct val="100000"/>
              <a:buFont typeface="Raleway"/>
              <a:buNone/>
              <a:defRPr sz="2800" b="1">
                <a:latin typeface="Raleway"/>
                <a:ea typeface="Raleway"/>
                <a:cs typeface="Raleway"/>
                <a:sym typeface="Raleway"/>
              </a:defRPr>
            </a:lvl3pPr>
            <a:lvl4pPr lvl="3">
              <a:spcBef>
                <a:spcPts val="0"/>
              </a:spcBef>
              <a:buSzPct val="100000"/>
              <a:buFont typeface="Raleway"/>
              <a:buNone/>
              <a:defRPr sz="2800" b="1">
                <a:latin typeface="Raleway"/>
                <a:ea typeface="Raleway"/>
                <a:cs typeface="Raleway"/>
                <a:sym typeface="Raleway"/>
              </a:defRPr>
            </a:lvl4pPr>
            <a:lvl5pPr lvl="4">
              <a:spcBef>
                <a:spcPts val="0"/>
              </a:spcBef>
              <a:buSzPct val="100000"/>
              <a:buFont typeface="Raleway"/>
              <a:buNone/>
              <a:defRPr sz="2800" b="1">
                <a:latin typeface="Raleway"/>
                <a:ea typeface="Raleway"/>
                <a:cs typeface="Raleway"/>
                <a:sym typeface="Raleway"/>
              </a:defRPr>
            </a:lvl5pPr>
            <a:lvl6pPr lvl="5">
              <a:spcBef>
                <a:spcPts val="0"/>
              </a:spcBef>
              <a:buSzPct val="100000"/>
              <a:buFont typeface="Raleway"/>
              <a:buNone/>
              <a:defRPr sz="2800" b="1">
                <a:latin typeface="Raleway"/>
                <a:ea typeface="Raleway"/>
                <a:cs typeface="Raleway"/>
                <a:sym typeface="Raleway"/>
              </a:defRPr>
            </a:lvl6pPr>
            <a:lvl7pPr lvl="6">
              <a:spcBef>
                <a:spcPts val="0"/>
              </a:spcBef>
              <a:buSzPct val="100000"/>
              <a:buFont typeface="Raleway"/>
              <a:buNone/>
              <a:defRPr sz="2800" b="1">
                <a:latin typeface="Raleway"/>
                <a:ea typeface="Raleway"/>
                <a:cs typeface="Raleway"/>
                <a:sym typeface="Raleway"/>
              </a:defRPr>
            </a:lvl7pPr>
            <a:lvl8pPr lvl="7">
              <a:spcBef>
                <a:spcPts val="0"/>
              </a:spcBef>
              <a:buSzPct val="100000"/>
              <a:buFont typeface="Raleway"/>
              <a:buNone/>
              <a:defRPr sz="2800" b="1">
                <a:latin typeface="Raleway"/>
                <a:ea typeface="Raleway"/>
                <a:cs typeface="Raleway"/>
                <a:sym typeface="Raleway"/>
              </a:defRPr>
            </a:lvl8pPr>
            <a:lvl9pPr lvl="8">
              <a:spcBef>
                <a:spcPts val="0"/>
              </a:spcBef>
              <a:buSzPct val="100000"/>
              <a:buFont typeface="Raleway"/>
              <a:buNone/>
              <a:defRPr sz="2800" b="1">
                <a:latin typeface="Raleway"/>
                <a:ea typeface="Raleway"/>
                <a:cs typeface="Raleway"/>
                <a:sym typeface="Raleway"/>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wrap="square" lIns="91425" tIns="91425" rIns="91425" bIns="91425" anchor="t" anchorCtr="0"/>
          <a:lstStyle>
            <a:lvl1pPr lvl="0">
              <a:lnSpc>
                <a:spcPct val="115000"/>
              </a:lnSpc>
              <a:spcBef>
                <a:spcPts val="0"/>
              </a:spcBef>
              <a:spcAft>
                <a:spcPts val="1600"/>
              </a:spcAft>
              <a:buClr>
                <a:schemeClr val="accent1"/>
              </a:buClr>
              <a:buSzPct val="100000"/>
              <a:buFont typeface="Lato"/>
              <a:buChar char="●"/>
              <a:defRPr sz="1300">
                <a:solidFill>
                  <a:schemeClr val="accent1"/>
                </a:solidFill>
                <a:latin typeface="Lato"/>
                <a:ea typeface="Lato"/>
                <a:cs typeface="Lato"/>
                <a:sym typeface="Lato"/>
              </a:defRPr>
            </a:lvl1pPr>
            <a:lvl2pPr lvl="1">
              <a:lnSpc>
                <a:spcPct val="115000"/>
              </a:lnSpc>
              <a:spcBef>
                <a:spcPts val="0"/>
              </a:spcBef>
              <a:spcAft>
                <a:spcPts val="1600"/>
              </a:spcAft>
              <a:buClr>
                <a:schemeClr val="accent1"/>
              </a:buClr>
              <a:buSzPct val="100000"/>
              <a:buFont typeface="Lato"/>
              <a:buChar char="○"/>
              <a:defRPr sz="1100">
                <a:solidFill>
                  <a:schemeClr val="accent1"/>
                </a:solidFill>
                <a:latin typeface="Lato"/>
                <a:ea typeface="Lato"/>
                <a:cs typeface="Lato"/>
                <a:sym typeface="Lato"/>
              </a:defRPr>
            </a:lvl2pPr>
            <a:lvl3pPr lvl="2">
              <a:lnSpc>
                <a:spcPct val="115000"/>
              </a:lnSpc>
              <a:spcBef>
                <a:spcPts val="0"/>
              </a:spcBef>
              <a:spcAft>
                <a:spcPts val="1600"/>
              </a:spcAft>
              <a:buClr>
                <a:schemeClr val="accent1"/>
              </a:buClr>
              <a:buSzPct val="100000"/>
              <a:buFont typeface="Lato"/>
              <a:buChar char="■"/>
              <a:defRPr sz="1100">
                <a:solidFill>
                  <a:schemeClr val="accent1"/>
                </a:solidFill>
                <a:latin typeface="Lato"/>
                <a:ea typeface="Lato"/>
                <a:cs typeface="Lato"/>
                <a:sym typeface="Lato"/>
              </a:defRPr>
            </a:lvl3pPr>
            <a:lvl4pPr lvl="3">
              <a:lnSpc>
                <a:spcPct val="115000"/>
              </a:lnSpc>
              <a:spcBef>
                <a:spcPts val="0"/>
              </a:spcBef>
              <a:spcAft>
                <a:spcPts val="1600"/>
              </a:spcAft>
              <a:buClr>
                <a:schemeClr val="accent1"/>
              </a:buClr>
              <a:buSzPct val="100000"/>
              <a:buFont typeface="Lato"/>
              <a:buChar char="●"/>
              <a:defRPr sz="1100">
                <a:solidFill>
                  <a:schemeClr val="accent1"/>
                </a:solidFill>
                <a:latin typeface="Lato"/>
                <a:ea typeface="Lato"/>
                <a:cs typeface="Lato"/>
                <a:sym typeface="Lato"/>
              </a:defRPr>
            </a:lvl4pPr>
            <a:lvl5pPr lvl="4">
              <a:lnSpc>
                <a:spcPct val="115000"/>
              </a:lnSpc>
              <a:spcBef>
                <a:spcPts val="0"/>
              </a:spcBef>
              <a:spcAft>
                <a:spcPts val="1600"/>
              </a:spcAft>
              <a:buClr>
                <a:schemeClr val="accent1"/>
              </a:buClr>
              <a:buSzPct val="100000"/>
              <a:buFont typeface="Lato"/>
              <a:buChar char="○"/>
              <a:defRPr sz="1100">
                <a:solidFill>
                  <a:schemeClr val="accent1"/>
                </a:solidFill>
                <a:latin typeface="Lato"/>
                <a:ea typeface="Lato"/>
                <a:cs typeface="Lato"/>
                <a:sym typeface="Lato"/>
              </a:defRPr>
            </a:lvl5pPr>
            <a:lvl6pPr lvl="5">
              <a:lnSpc>
                <a:spcPct val="115000"/>
              </a:lnSpc>
              <a:spcBef>
                <a:spcPts val="0"/>
              </a:spcBef>
              <a:spcAft>
                <a:spcPts val="1600"/>
              </a:spcAft>
              <a:buClr>
                <a:schemeClr val="accent1"/>
              </a:buClr>
              <a:buSzPct val="100000"/>
              <a:buFont typeface="Lato"/>
              <a:buChar char="■"/>
              <a:defRPr sz="1100">
                <a:solidFill>
                  <a:schemeClr val="accent1"/>
                </a:solidFill>
                <a:latin typeface="Lato"/>
                <a:ea typeface="Lato"/>
                <a:cs typeface="Lato"/>
                <a:sym typeface="Lato"/>
              </a:defRPr>
            </a:lvl6pPr>
            <a:lvl7pPr lvl="6">
              <a:lnSpc>
                <a:spcPct val="115000"/>
              </a:lnSpc>
              <a:spcBef>
                <a:spcPts val="0"/>
              </a:spcBef>
              <a:spcAft>
                <a:spcPts val="1600"/>
              </a:spcAft>
              <a:buClr>
                <a:schemeClr val="accent1"/>
              </a:buClr>
              <a:buSzPct val="100000"/>
              <a:buFont typeface="Lato"/>
              <a:buChar char="●"/>
              <a:defRPr sz="1100">
                <a:solidFill>
                  <a:schemeClr val="accent1"/>
                </a:solidFill>
                <a:latin typeface="Lato"/>
                <a:ea typeface="Lato"/>
                <a:cs typeface="Lato"/>
                <a:sym typeface="Lato"/>
              </a:defRPr>
            </a:lvl7pPr>
            <a:lvl8pPr lvl="7">
              <a:lnSpc>
                <a:spcPct val="115000"/>
              </a:lnSpc>
              <a:spcBef>
                <a:spcPts val="0"/>
              </a:spcBef>
              <a:spcAft>
                <a:spcPts val="1600"/>
              </a:spcAft>
              <a:buClr>
                <a:schemeClr val="accent1"/>
              </a:buClr>
              <a:buSzPct val="100000"/>
              <a:buFont typeface="Lato"/>
              <a:buChar char="○"/>
              <a:defRPr sz="1100">
                <a:solidFill>
                  <a:schemeClr val="accent1"/>
                </a:solidFill>
                <a:latin typeface="Lato"/>
                <a:ea typeface="Lato"/>
                <a:cs typeface="Lato"/>
                <a:sym typeface="Lato"/>
              </a:defRPr>
            </a:lvl8pPr>
            <a:lvl9pPr lvl="8">
              <a:lnSpc>
                <a:spcPct val="115000"/>
              </a:lnSpc>
              <a:spcBef>
                <a:spcPts val="0"/>
              </a:spcBef>
              <a:spcAft>
                <a:spcPts val="1600"/>
              </a:spcAft>
              <a:buClr>
                <a:schemeClr val="accent1"/>
              </a:buClr>
              <a:buSzPct val="100000"/>
              <a:buFont typeface="Lato"/>
              <a:buChar char="■"/>
              <a:defRPr sz="1100">
                <a:solidFill>
                  <a:schemeClr val="accent1"/>
                </a:solidFill>
                <a:latin typeface="Lato"/>
                <a:ea typeface="Lato"/>
                <a:cs typeface="Lato"/>
                <a:sym typeface="Lato"/>
              </a:defRPr>
            </a:lvl9pPr>
          </a:lstStyle>
          <a:p>
            <a:endParaRPr/>
          </a:p>
        </p:txBody>
      </p:sp>
      <p:sp>
        <p:nvSpPr>
          <p:cNvPr id="8" name="Shape 8"/>
          <p:cNvSpPr txBox="1">
            <a:spLocks noGrp="1"/>
          </p:cNvSpPr>
          <p:nvPr>
            <p:ph type="sldNum" idx="12"/>
          </p:nvPr>
        </p:nvSpPr>
        <p:spPr>
          <a:xfrm>
            <a:off x="8536302" y="4749851"/>
            <a:ext cx="548700" cy="393600"/>
          </a:xfrm>
          <a:prstGeom prst="rect">
            <a:avLst/>
          </a:prstGeom>
          <a:noFill/>
          <a:ln>
            <a:noFill/>
          </a:ln>
        </p:spPr>
        <p:txBody>
          <a:bodyPr wrap="square" lIns="91425" tIns="91425" rIns="91425" bIns="91425" anchor="ctr" anchorCtr="0">
            <a:noAutofit/>
          </a:bodyPr>
          <a:lstStyle/>
          <a:p>
            <a:pPr lvl="0" algn="r">
              <a:spcBef>
                <a:spcPts val="0"/>
              </a:spcBef>
              <a:buNone/>
            </a:pPr>
            <a:fld id="{00000000-1234-1234-1234-123412341234}" type="slidenum">
              <a:rPr lang="en" sz="1000">
                <a:solidFill>
                  <a:schemeClr val="accent1"/>
                </a:solidFill>
                <a:latin typeface="Lato"/>
                <a:ea typeface="Lato"/>
                <a:cs typeface="Lato"/>
                <a:sym typeface="Lato"/>
              </a:rPr>
              <a:t>‹#›</a:t>
            </a:fld>
            <a:endParaRPr lang="en" sz="1000">
              <a:solidFill>
                <a:schemeClr val="accent1"/>
              </a:solidFill>
              <a:latin typeface="Lato"/>
              <a:ea typeface="Lato"/>
              <a:cs typeface="Lato"/>
              <a:sym typeface="Lato"/>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QuickStyle" Target="../diagrams/quickStyle1.xml"/><Relationship Id="rId11" Type="http://schemas.openxmlformats.org/officeDocument/2006/relationships/image" Target="../media/image5.jpeg"/><Relationship Id="rId5" Type="http://schemas.openxmlformats.org/officeDocument/2006/relationships/diagramLayout" Target="../diagrams/layout1.xml"/><Relationship Id="rId10" Type="http://schemas.openxmlformats.org/officeDocument/2006/relationships/image" Target="../media/image4.jpeg"/><Relationship Id="rId4" Type="http://schemas.openxmlformats.org/officeDocument/2006/relationships/diagramData" Target="../diagrams/data1.xml"/><Relationship Id="rId9"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7.jpeg"/></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diagramData" Target="../diagrams/data5.xml"/><Relationship Id="rId18" Type="http://schemas.openxmlformats.org/officeDocument/2006/relationships/diagramData" Target="../diagrams/data6.xml"/><Relationship Id="rId3" Type="http://schemas.openxmlformats.org/officeDocument/2006/relationships/diagramData" Target="../diagrams/data3.xml"/><Relationship Id="rId21" Type="http://schemas.openxmlformats.org/officeDocument/2006/relationships/diagramColors" Target="../diagrams/colors6.xml"/><Relationship Id="rId7" Type="http://schemas.microsoft.com/office/2007/relationships/diagramDrawing" Target="../diagrams/drawing3.xml"/><Relationship Id="rId12" Type="http://schemas.microsoft.com/office/2007/relationships/diagramDrawing" Target="../diagrams/drawing4.xml"/><Relationship Id="rId17" Type="http://schemas.microsoft.com/office/2007/relationships/diagramDrawing" Target="../diagrams/drawing5.xml"/><Relationship Id="rId2" Type="http://schemas.openxmlformats.org/officeDocument/2006/relationships/notesSlide" Target="../notesSlides/notesSlide4.xml"/><Relationship Id="rId16" Type="http://schemas.openxmlformats.org/officeDocument/2006/relationships/diagramColors" Target="../diagrams/colors5.xml"/><Relationship Id="rId20" Type="http://schemas.openxmlformats.org/officeDocument/2006/relationships/diagramQuickStyle" Target="../diagrams/quickStyle6.xml"/><Relationship Id="rId1" Type="http://schemas.openxmlformats.org/officeDocument/2006/relationships/slideLayout" Target="../slideLayouts/slideLayout3.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5" Type="http://schemas.openxmlformats.org/officeDocument/2006/relationships/diagramQuickStyle" Target="../diagrams/quickStyle5.xml"/><Relationship Id="rId10" Type="http://schemas.openxmlformats.org/officeDocument/2006/relationships/diagramQuickStyle" Target="../diagrams/quickStyle4.xml"/><Relationship Id="rId19" Type="http://schemas.openxmlformats.org/officeDocument/2006/relationships/diagramLayout" Target="../diagrams/layout6.xml"/><Relationship Id="rId4" Type="http://schemas.openxmlformats.org/officeDocument/2006/relationships/diagramLayout" Target="../diagrams/layout3.xml"/><Relationship Id="rId9" Type="http://schemas.openxmlformats.org/officeDocument/2006/relationships/diagramLayout" Target="../diagrams/layout4.xml"/><Relationship Id="rId14" Type="http://schemas.openxmlformats.org/officeDocument/2006/relationships/diagramLayout" Target="../diagrams/layout5.xml"/><Relationship Id="rId22" Type="http://schemas.microsoft.com/office/2007/relationships/diagramDrawing" Target="../diagrams/drawing6.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8.xml"/><Relationship Id="rId3" Type="http://schemas.openxmlformats.org/officeDocument/2006/relationships/diagramData" Target="../diagrams/data7.xml"/><Relationship Id="rId7" Type="http://schemas.microsoft.com/office/2007/relationships/diagramDrawing" Target="../diagrams/drawing7.xml"/><Relationship Id="rId12" Type="http://schemas.microsoft.com/office/2007/relationships/diagramDrawing" Target="../diagrams/drawing8.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0" Type="http://schemas.openxmlformats.org/officeDocument/2006/relationships/diagramQuickStyle" Target="../diagrams/quickStyle8.xml"/><Relationship Id="rId4" Type="http://schemas.openxmlformats.org/officeDocument/2006/relationships/diagramLayout" Target="../diagrams/layout7.xml"/><Relationship Id="rId9" Type="http://schemas.openxmlformats.org/officeDocument/2006/relationships/diagramLayout" Target="../diagrams/layout8.xml"/></Relationships>
</file>

<file path=ppt/slides/_rels/slide6.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7.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 Id="rId9" Type="http://schemas.openxmlformats.org/officeDocument/2006/relationships/image" Target="../media/image10.emf"/></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12.xml"/><Relationship Id="rId3" Type="http://schemas.openxmlformats.org/officeDocument/2006/relationships/diagramData" Target="../diagrams/data11.xml"/><Relationship Id="rId7" Type="http://schemas.microsoft.com/office/2007/relationships/diagramDrawing" Target="../diagrams/drawing11.xml"/><Relationship Id="rId12" Type="http://schemas.microsoft.com/office/2007/relationships/diagramDrawing" Target="../diagrams/drawing12.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Colors" Target="../diagrams/colors11.xml"/><Relationship Id="rId11" Type="http://schemas.openxmlformats.org/officeDocument/2006/relationships/diagramColors" Target="../diagrams/colors12.xml"/><Relationship Id="rId5" Type="http://schemas.openxmlformats.org/officeDocument/2006/relationships/diagramQuickStyle" Target="../diagrams/quickStyle11.xml"/><Relationship Id="rId10" Type="http://schemas.openxmlformats.org/officeDocument/2006/relationships/diagramQuickStyle" Target="../diagrams/quickStyle12.xml"/><Relationship Id="rId4" Type="http://schemas.openxmlformats.org/officeDocument/2006/relationships/diagramLayout" Target="../diagrams/layout11.xml"/><Relationship Id="rId9" Type="http://schemas.openxmlformats.org/officeDocument/2006/relationships/diagramLayout" Target="../diagrams/layout1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11.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12.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image" Target="../media/image12.png"/><Relationship Id="rId7" Type="http://schemas.openxmlformats.org/officeDocument/2006/relationships/diagramColors" Target="../diagrams/colors16.xm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s>
</file>

<file path=ppt/slides/_rels/slide13.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diagramQuickStyle" Target="../diagrams/quickStyle17.xml"/><Relationship Id="rId3" Type="http://schemas.openxmlformats.org/officeDocument/2006/relationships/image" Target="../media/image13.emf"/><Relationship Id="rId7" Type="http://schemas.openxmlformats.org/officeDocument/2006/relationships/image" Target="../media/image17.png"/><Relationship Id="rId12" Type="http://schemas.openxmlformats.org/officeDocument/2006/relationships/diagramLayout" Target="../diagrams/layout17.xm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6.png"/><Relationship Id="rId11" Type="http://schemas.openxmlformats.org/officeDocument/2006/relationships/diagramData" Target="../diagrams/data17.xml"/><Relationship Id="rId5" Type="http://schemas.openxmlformats.org/officeDocument/2006/relationships/image" Target="../media/image15.png"/><Relationship Id="rId15" Type="http://schemas.microsoft.com/office/2007/relationships/diagramDrawing" Target="../diagrams/drawing17.xml"/><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diagramColors" Target="../diagrams/colors17.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18.xml"/><Relationship Id="rId13" Type="http://schemas.openxmlformats.org/officeDocument/2006/relationships/image" Target="../media/image26.jpeg"/><Relationship Id="rId3" Type="http://schemas.openxmlformats.org/officeDocument/2006/relationships/image" Target="../media/image21.png"/><Relationship Id="rId7" Type="http://schemas.openxmlformats.org/officeDocument/2006/relationships/diagramData" Target="../diagrams/data18.xml"/><Relationship Id="rId12"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4.jpeg"/><Relationship Id="rId11" Type="http://schemas.microsoft.com/office/2007/relationships/diagramDrawing" Target="../diagrams/drawing18.xml"/><Relationship Id="rId5" Type="http://schemas.openxmlformats.org/officeDocument/2006/relationships/image" Target="../media/image23.jpeg"/><Relationship Id="rId10" Type="http://schemas.openxmlformats.org/officeDocument/2006/relationships/diagramColors" Target="../diagrams/colors18.xml"/><Relationship Id="rId4" Type="http://schemas.openxmlformats.org/officeDocument/2006/relationships/image" Target="../media/image22.png"/><Relationship Id="rId9" Type="http://schemas.openxmlformats.org/officeDocument/2006/relationships/diagramQuickStyle" Target="../diagrams/quickStyle18.xml"/><Relationship Id="rId14"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 Id="rId9" Type="http://schemas.openxmlformats.org/officeDocument/2006/relationships/image" Target="../media/image31.jpeg"/></Relationships>
</file>

<file path=ppt/slides/_rels/slide17.xml.rels><?xml version="1.0" encoding="UTF-8" standalone="yes"?>
<Relationships xmlns="http://schemas.openxmlformats.org/package/2006/relationships"><Relationship Id="rId8" Type="http://schemas.microsoft.com/office/2007/relationships/diagramDrawing" Target="../diagrams/drawing20.xml"/><Relationship Id="rId3" Type="http://schemas.openxmlformats.org/officeDocument/2006/relationships/image" Target="../media/image32.jpeg"/><Relationship Id="rId7" Type="http://schemas.openxmlformats.org/officeDocument/2006/relationships/diagramColors" Target="../diagrams/colors20.xml"/><Relationship Id="rId12" Type="http://schemas.openxmlformats.org/officeDocument/2006/relationships/hyperlink" Target="https://grabcad.com/library/octocopter-with-3-axis-camera-mount/details?folder_id=226502"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diagramQuickStyle" Target="../diagrams/quickStyle20.xml"/><Relationship Id="rId11" Type="http://schemas.openxmlformats.org/officeDocument/2006/relationships/image" Target="../media/image35.jpeg"/><Relationship Id="rId5" Type="http://schemas.openxmlformats.org/officeDocument/2006/relationships/diagramLayout" Target="../diagrams/layout20.xml"/><Relationship Id="rId10" Type="http://schemas.openxmlformats.org/officeDocument/2006/relationships/image" Target="../media/image34.png"/><Relationship Id="rId4" Type="http://schemas.openxmlformats.org/officeDocument/2006/relationships/diagramData" Target="../diagrams/data20.xml"/><Relationship Id="rId9" Type="http://schemas.openxmlformats.org/officeDocument/2006/relationships/image" Target="../media/image33.png"/></Relationships>
</file>

<file path=ppt/slides/_rels/slide18.xml.rels><?xml version="1.0" encoding="UTF-8" standalone="yes"?>
<Relationships xmlns="http://schemas.openxmlformats.org/package/2006/relationships"><Relationship Id="rId8" Type="http://schemas.microsoft.com/office/2007/relationships/diagramDrawing" Target="../diagrams/drawing21.xml"/><Relationship Id="rId3" Type="http://schemas.openxmlformats.org/officeDocument/2006/relationships/image" Target="../media/image36.jpeg"/><Relationship Id="rId7" Type="http://schemas.openxmlformats.org/officeDocument/2006/relationships/diagramColors" Target="../diagrams/colors21.xm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diagramQuickStyle" Target="../diagrams/quickStyle21.xml"/><Relationship Id="rId5" Type="http://schemas.openxmlformats.org/officeDocument/2006/relationships/diagramLayout" Target="../diagrams/layout21.xml"/><Relationship Id="rId4" Type="http://schemas.openxmlformats.org/officeDocument/2006/relationships/diagramData" Target="../diagrams/data21.xml"/></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22.xml"/><Relationship Id="rId3" Type="http://schemas.openxmlformats.org/officeDocument/2006/relationships/image" Target="../media/image37.jpeg"/><Relationship Id="rId7" Type="http://schemas.openxmlformats.org/officeDocument/2006/relationships/diagramQuickStyle" Target="../diagrams/quickStyle22.xm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diagramLayout" Target="../diagrams/layout22.xml"/><Relationship Id="rId5" Type="http://schemas.openxmlformats.org/officeDocument/2006/relationships/diagramData" Target="../diagrams/data22.xml"/><Relationship Id="rId4" Type="http://schemas.openxmlformats.org/officeDocument/2006/relationships/hyperlink" Target="https://drive.google.com/file/d/13RIWpE4I8gIRap66rkUIxaC_dkeLjHEx/view" TargetMode="External"/><Relationship Id="rId9" Type="http://schemas.microsoft.com/office/2007/relationships/diagramDrawing" Target="../diagrams/drawing22.xml"/></Relationships>
</file>

<file path=ppt/slides/_rels/slide20.xml.rels><?xml version="1.0" encoding="UTF-8" standalone="yes"?>
<Relationships xmlns="http://schemas.openxmlformats.org/package/2006/relationships"><Relationship Id="rId8" Type="http://schemas.openxmlformats.org/officeDocument/2006/relationships/image" Target="../media/image38.emf"/><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21.xml.rels><?xml version="1.0" encoding="UTF-8" standalone="yes"?>
<Relationships xmlns="http://schemas.openxmlformats.org/package/2006/relationships"><Relationship Id="rId8" Type="http://schemas.openxmlformats.org/officeDocument/2006/relationships/diagramColors" Target="../diagrams/colors24.xml"/><Relationship Id="rId3" Type="http://schemas.openxmlformats.org/officeDocument/2006/relationships/image" Target="../media/image39.jpeg"/><Relationship Id="rId7" Type="http://schemas.openxmlformats.org/officeDocument/2006/relationships/diagramQuickStyle" Target="../diagrams/quickStyle24.xm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diagramLayout" Target="../diagrams/layout24.xml"/><Relationship Id="rId5" Type="http://schemas.openxmlformats.org/officeDocument/2006/relationships/diagramData" Target="../diagrams/data24.xml"/><Relationship Id="rId4" Type="http://schemas.openxmlformats.org/officeDocument/2006/relationships/hyperlink" Target="http://carbonfiberstuff.com/" TargetMode="External"/><Relationship Id="rId9" Type="http://schemas.microsoft.com/office/2007/relationships/diagramDrawing" Target="../diagrams/drawing24.xml"/></Relationships>
</file>

<file path=ppt/slides/_rels/slide2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diagramColors" Target="../diagrams/colors25.xml"/><Relationship Id="rId5" Type="http://schemas.openxmlformats.org/officeDocument/2006/relationships/diagramQuickStyle" Target="../diagrams/quickStyle25.xml"/><Relationship Id="rId10" Type="http://schemas.openxmlformats.org/officeDocument/2006/relationships/image" Target="../media/image41.jpeg"/><Relationship Id="rId4" Type="http://schemas.openxmlformats.org/officeDocument/2006/relationships/diagramLayout" Target="../diagrams/layout25.xml"/><Relationship Id="rId9" Type="http://schemas.openxmlformats.org/officeDocument/2006/relationships/image" Target="../media/image40.jpeg"/></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24.xml.rels><?xml version="1.0" encoding="UTF-8" standalone="yes"?>
<Relationships xmlns="http://schemas.openxmlformats.org/package/2006/relationships"><Relationship Id="rId8" Type="http://schemas.openxmlformats.org/officeDocument/2006/relationships/diagramData" Target="../diagrams/data28.xml"/><Relationship Id="rId3" Type="http://schemas.openxmlformats.org/officeDocument/2006/relationships/diagramData" Target="../diagrams/data27.xml"/><Relationship Id="rId7" Type="http://schemas.microsoft.com/office/2007/relationships/diagramDrawing" Target="../diagrams/drawing27.xml"/><Relationship Id="rId12" Type="http://schemas.microsoft.com/office/2007/relationships/diagramDrawing" Target="../diagrams/drawing28.xml"/><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diagramColors" Target="../diagrams/colors27.xml"/><Relationship Id="rId11" Type="http://schemas.openxmlformats.org/officeDocument/2006/relationships/diagramColors" Target="../diagrams/colors28.xml"/><Relationship Id="rId5" Type="http://schemas.openxmlformats.org/officeDocument/2006/relationships/diagramQuickStyle" Target="../diagrams/quickStyle27.xml"/><Relationship Id="rId10" Type="http://schemas.openxmlformats.org/officeDocument/2006/relationships/diagramQuickStyle" Target="../diagrams/quickStyle28.xml"/><Relationship Id="rId4" Type="http://schemas.openxmlformats.org/officeDocument/2006/relationships/diagramLayout" Target="../diagrams/layout27.xml"/><Relationship Id="rId9" Type="http://schemas.openxmlformats.org/officeDocument/2006/relationships/diagramLayout" Target="../diagrams/layout28.xml"/></Relationships>
</file>

<file path=ppt/slides/_rels/slide25.xml.rels><?xml version="1.0" encoding="UTF-8" standalone="yes"?>
<Relationships xmlns="http://schemas.openxmlformats.org/package/2006/relationships"><Relationship Id="rId8" Type="http://schemas.openxmlformats.org/officeDocument/2006/relationships/image" Target="../media/image42.emf"/><Relationship Id="rId3" Type="http://schemas.openxmlformats.org/officeDocument/2006/relationships/diagramData" Target="../diagrams/data29.xml"/><Relationship Id="rId7" Type="http://schemas.microsoft.com/office/2007/relationships/diagramDrawing" Target="../diagrams/drawing29.xml"/><Relationship Id="rId2" Type="http://schemas.openxmlformats.org/officeDocument/2006/relationships/notesSlide" Target="../notesSlides/notesSlide25.xml"/><Relationship Id="rId1" Type="http://schemas.openxmlformats.org/officeDocument/2006/relationships/slideLayout" Target="../slideLayouts/slideLayout9.xml"/><Relationship Id="rId6" Type="http://schemas.openxmlformats.org/officeDocument/2006/relationships/diagramColors" Target="../diagrams/colors29.xml"/><Relationship Id="rId5" Type="http://schemas.openxmlformats.org/officeDocument/2006/relationships/diagramQuickStyle" Target="../diagrams/quickStyle29.xml"/><Relationship Id="rId4" Type="http://schemas.openxmlformats.org/officeDocument/2006/relationships/diagramLayout" Target="../diagrams/layout29.xml"/><Relationship Id="rId9" Type="http://schemas.openxmlformats.org/officeDocument/2006/relationships/image" Target="../media/image43.emf"/></Relationships>
</file>

<file path=ppt/slides/_rels/slide26.xml.rels><?xml version="1.0" encoding="UTF-8" standalone="yes"?>
<Relationships xmlns="http://schemas.openxmlformats.org/package/2006/relationships"><Relationship Id="rId8" Type="http://schemas.microsoft.com/office/2007/relationships/diagramDrawing" Target="../diagrams/drawing30.xml"/><Relationship Id="rId13" Type="http://schemas.openxmlformats.org/officeDocument/2006/relationships/hyperlink" Target="http://www.ridewithharryd.com/ramblings/the-measurement-of-riding-achievement" TargetMode="External"/><Relationship Id="rId3" Type="http://schemas.openxmlformats.org/officeDocument/2006/relationships/image" Target="../media/image44.jpeg"/><Relationship Id="rId7" Type="http://schemas.openxmlformats.org/officeDocument/2006/relationships/diagramColors" Target="../diagrams/colors30.xml"/><Relationship Id="rId12" Type="http://schemas.openxmlformats.org/officeDocument/2006/relationships/hyperlink" Target="http://www.learnuasag.org/2016/07/07/a-summary-of-faa-part-107-rules-by-the-uas-in-agriculture-learning-network/"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diagramQuickStyle" Target="../diagrams/quickStyle30.xml"/><Relationship Id="rId11" Type="http://schemas.openxmlformats.org/officeDocument/2006/relationships/image" Target="../media/image47.jpeg"/><Relationship Id="rId5" Type="http://schemas.openxmlformats.org/officeDocument/2006/relationships/diagramLayout" Target="../diagrams/layout30.xml"/><Relationship Id="rId10" Type="http://schemas.openxmlformats.org/officeDocument/2006/relationships/image" Target="../media/image46.jpeg"/><Relationship Id="rId4" Type="http://schemas.openxmlformats.org/officeDocument/2006/relationships/diagramData" Target="../diagrams/data30.xml"/><Relationship Id="rId9" Type="http://schemas.openxmlformats.org/officeDocument/2006/relationships/image" Target="../media/image45.png"/><Relationship Id="rId14" Type="http://schemas.openxmlformats.org/officeDocument/2006/relationships/hyperlink" Target="https://tattly.com/products/low-battery" TargetMode="Externa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31.xml"/><Relationship Id="rId7" Type="http://schemas.microsoft.com/office/2007/relationships/diagramDrawing" Target="../diagrams/drawing31.xml"/><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diagramColors" Target="../diagrams/colors31.xml"/><Relationship Id="rId5" Type="http://schemas.openxmlformats.org/officeDocument/2006/relationships/diagramQuickStyle" Target="../diagrams/quickStyle31.xml"/><Relationship Id="rId4" Type="http://schemas.openxmlformats.org/officeDocument/2006/relationships/diagramLayout" Target="../diagrams/layout3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1028" name="Picture 4" descr="Related image"/>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622675"/>
            <a:ext cx="9144000" cy="4519449"/>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11122" y="1155691"/>
            <a:ext cx="9144000" cy="3207980"/>
          </a:xfrm>
          <a:prstGeom prst="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hape 109"/>
          <p:cNvSpPr/>
          <p:nvPr/>
        </p:nvSpPr>
        <p:spPr>
          <a:xfrm>
            <a:off x="-11122" y="5876"/>
            <a:ext cx="9165022" cy="616799"/>
          </a:xfrm>
          <a:prstGeom prst="rect">
            <a:avLst/>
          </a:prstGeom>
          <a:solidFill>
            <a:schemeClr val="tx1"/>
          </a:solidFill>
          <a:ln w="19050" cap="flat" cmpd="sng">
            <a:solidFill>
              <a:schemeClr val="bg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107" name="Shape 107"/>
          <p:cNvSpPr txBox="1">
            <a:spLocks noGrp="1"/>
          </p:cNvSpPr>
          <p:nvPr>
            <p:ph type="ctrTitle"/>
          </p:nvPr>
        </p:nvSpPr>
        <p:spPr>
          <a:xfrm>
            <a:off x="727339" y="1739425"/>
            <a:ext cx="7688100" cy="1664700"/>
          </a:xfrm>
          <a:prstGeom prst="rect">
            <a:avLst/>
          </a:prstGeom>
        </p:spPr>
        <p:txBody>
          <a:bodyPr wrap="square" lIns="91425" tIns="91425" rIns="91425" bIns="91425" anchor="t" anchorCtr="0">
            <a:noAutofit/>
          </a:bodyPr>
          <a:lstStyle/>
          <a:p>
            <a:pPr lvl="0" algn="ctr">
              <a:spcBef>
                <a:spcPts val="0"/>
              </a:spcBef>
              <a:buNone/>
            </a:pPr>
            <a:r>
              <a:rPr lang="en" dirty="0">
                <a:solidFill>
                  <a:schemeClr val="bg2"/>
                </a:solidFill>
                <a:latin typeface="+mj-lt"/>
              </a:rPr>
              <a:t>NextDrone Technology:</a:t>
            </a:r>
          </a:p>
          <a:p>
            <a:pPr lvl="0" algn="ctr">
              <a:spcBef>
                <a:spcPts val="0"/>
              </a:spcBef>
              <a:buNone/>
            </a:pPr>
            <a:r>
              <a:rPr lang="en" sz="3600" dirty="0">
                <a:solidFill>
                  <a:schemeClr val="bg2"/>
                </a:solidFill>
                <a:latin typeface="+mj-lt"/>
              </a:rPr>
              <a:t>Temporary Traffic Light Drone</a:t>
            </a:r>
          </a:p>
        </p:txBody>
      </p:sp>
      <p:sp>
        <p:nvSpPr>
          <p:cNvPr id="108" name="Shape 108"/>
          <p:cNvSpPr txBox="1">
            <a:spLocks noGrp="1"/>
          </p:cNvSpPr>
          <p:nvPr>
            <p:ph type="subTitle" idx="1"/>
          </p:nvPr>
        </p:nvSpPr>
        <p:spPr>
          <a:xfrm>
            <a:off x="130489" y="3062749"/>
            <a:ext cx="8881800" cy="541200"/>
          </a:xfrm>
          <a:prstGeom prst="rect">
            <a:avLst/>
          </a:prstGeom>
        </p:spPr>
        <p:txBody>
          <a:bodyPr wrap="square" lIns="91425" tIns="91425" rIns="91425" bIns="91425" anchor="t" anchorCtr="0">
            <a:noAutofit/>
          </a:bodyPr>
          <a:lstStyle/>
          <a:p>
            <a:pPr lvl="0" algn="ctr">
              <a:spcBef>
                <a:spcPts val="0"/>
              </a:spcBef>
              <a:buNone/>
            </a:pPr>
            <a:r>
              <a:rPr lang="en" dirty="0"/>
              <a:t>Team 6: Lucy Guo, Skylar Ned, Harley Nguyen, Daniel Segrest, Barrett Serio, Luke Williams</a:t>
            </a:r>
          </a:p>
          <a:p>
            <a:pPr lvl="0" algn="ctr">
              <a:spcBef>
                <a:spcPts val="0"/>
              </a:spcBef>
              <a:buNone/>
            </a:pPr>
            <a:endParaRPr dirty="0"/>
          </a:p>
        </p:txBody>
      </p:sp>
      <p:sp>
        <p:nvSpPr>
          <p:cNvPr id="110" name="Shape 110"/>
          <p:cNvSpPr txBox="1"/>
          <p:nvPr/>
        </p:nvSpPr>
        <p:spPr>
          <a:xfrm>
            <a:off x="6547475" y="5875"/>
            <a:ext cx="2725800" cy="408000"/>
          </a:xfrm>
          <a:prstGeom prst="rect">
            <a:avLst/>
          </a:prstGeom>
          <a:noFill/>
          <a:ln>
            <a:noFill/>
          </a:ln>
        </p:spPr>
        <p:txBody>
          <a:bodyPr wrap="square" lIns="91425" tIns="91425" rIns="91425" bIns="91425" anchor="t" anchorCtr="0">
            <a:noAutofit/>
          </a:bodyPr>
          <a:lstStyle/>
          <a:p>
            <a:pPr lvl="0">
              <a:spcBef>
                <a:spcPts val="0"/>
              </a:spcBef>
              <a:buNone/>
            </a:pPr>
            <a:r>
              <a:rPr lang="en" b="1">
                <a:solidFill>
                  <a:schemeClr val="lt1"/>
                </a:solidFill>
              </a:rPr>
              <a:t>ME 2212- Intro to ME Design</a:t>
            </a:r>
          </a:p>
          <a:p>
            <a:pPr lvl="0">
              <a:spcBef>
                <a:spcPts val="0"/>
              </a:spcBef>
              <a:buNone/>
            </a:pPr>
            <a:r>
              <a:rPr lang="en" b="1">
                <a:solidFill>
                  <a:schemeClr val="lt1"/>
                </a:solidFill>
              </a:rPr>
              <a:t>Speaker: Daniel Segrest</a:t>
            </a:r>
          </a:p>
        </p:txBody>
      </p:sp>
      <p:sp>
        <p:nvSpPr>
          <p:cNvPr id="3" name="Rectangle 2"/>
          <p:cNvSpPr/>
          <p:nvPr/>
        </p:nvSpPr>
        <p:spPr>
          <a:xfrm>
            <a:off x="-11122" y="4965037"/>
            <a:ext cx="4572000" cy="184666"/>
          </a:xfrm>
          <a:prstGeom prst="rect">
            <a:avLst/>
          </a:prstGeom>
        </p:spPr>
        <p:txBody>
          <a:bodyPr>
            <a:spAutoFit/>
          </a:bodyPr>
          <a:lstStyle/>
          <a:p>
            <a:r>
              <a:rPr lang="en-US" sz="600" dirty="0"/>
              <a:t>http://www.thepplgroup.com/wp-content/uploads/2015/08/maxresdefault.jpg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2056" name="Picture 8" descr="Image result for agriculture drone"/>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947687" y="1508166"/>
            <a:ext cx="2527803" cy="1263476"/>
          </a:xfrm>
          <a:prstGeom prst="rect">
            <a:avLst/>
          </a:prstGeom>
          <a:noFill/>
          <a:extLst>
            <a:ext uri="{909E8E84-426E-40DD-AFC4-6F175D3DCCD1}">
              <a14:hiddenFill xmlns:a14="http://schemas.microsoft.com/office/drawing/2010/main">
                <a:solidFill>
                  <a:srgbClr val="FFFFFF"/>
                </a:solidFill>
              </a14:hiddenFill>
            </a:ext>
          </a:extLst>
        </p:spPr>
      </p:pic>
      <p:sp>
        <p:nvSpPr>
          <p:cNvPr id="115" name="Shape 115"/>
          <p:cNvSpPr txBox="1">
            <a:spLocks noGrp="1"/>
          </p:cNvSpPr>
          <p:nvPr>
            <p:ph type="title"/>
          </p:nvPr>
        </p:nvSpPr>
        <p:spPr>
          <a:xfrm>
            <a:off x="256731" y="1044234"/>
            <a:ext cx="8640438" cy="535200"/>
          </a:xfrm>
          <a:prstGeom prst="rect">
            <a:avLst/>
          </a:prstGeom>
          <a:solidFill>
            <a:schemeClr val="bg1"/>
          </a:solidFill>
        </p:spPr>
        <p:txBody>
          <a:bodyPr wrap="square" lIns="91425" tIns="91425" rIns="91425" bIns="91425" anchor="t" anchorCtr="0">
            <a:noAutofit/>
          </a:bodyPr>
          <a:lstStyle/>
          <a:p>
            <a:pPr lvl="0" algn="ctr">
              <a:spcBef>
                <a:spcPts val="0"/>
              </a:spcBef>
              <a:buNone/>
            </a:pPr>
            <a:r>
              <a:rPr lang="en" dirty="0"/>
              <a:t>Current applications of Drones</a:t>
            </a:r>
          </a:p>
        </p:txBody>
      </p:sp>
      <p:sp>
        <p:nvSpPr>
          <p:cNvPr id="6" name="Shape 109"/>
          <p:cNvSpPr/>
          <p:nvPr/>
        </p:nvSpPr>
        <p:spPr>
          <a:xfrm>
            <a:off x="0" y="5876"/>
            <a:ext cx="9153900" cy="513039"/>
          </a:xfrm>
          <a:prstGeom prst="rect">
            <a:avLst/>
          </a:prstGeom>
          <a:solidFill>
            <a:schemeClr val="tx1"/>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7" name="Shape 110"/>
          <p:cNvSpPr txBox="1"/>
          <p:nvPr/>
        </p:nvSpPr>
        <p:spPr>
          <a:xfrm>
            <a:off x="6887989" y="4736404"/>
            <a:ext cx="2633384" cy="513040"/>
          </a:xfrm>
          <a:prstGeom prst="rect">
            <a:avLst/>
          </a:prstGeom>
          <a:noFill/>
          <a:ln>
            <a:noFill/>
          </a:ln>
        </p:spPr>
        <p:txBody>
          <a:bodyPr wrap="square" lIns="91425" tIns="91425" rIns="91425" bIns="91425" anchor="t" anchorCtr="0">
            <a:noAutofit/>
          </a:bodyPr>
          <a:lstStyle/>
          <a:p>
            <a:pPr lvl="0">
              <a:spcBef>
                <a:spcPts val="0"/>
              </a:spcBef>
              <a:buNone/>
            </a:pPr>
            <a:r>
              <a:rPr lang="en" b="1" dirty="0">
                <a:solidFill>
                  <a:schemeClr val="bg2"/>
                </a:solidFill>
              </a:rPr>
              <a:t>Speaker: Daniel Segrest</a:t>
            </a:r>
          </a:p>
        </p:txBody>
      </p:sp>
      <p:graphicFrame>
        <p:nvGraphicFramePr>
          <p:cNvPr id="2" name="Diagram 1"/>
          <p:cNvGraphicFramePr/>
          <p:nvPr>
            <p:extLst>
              <p:ext uri="{D42A27DB-BD31-4B8C-83A1-F6EECF244321}">
                <p14:modId xmlns:p14="http://schemas.microsoft.com/office/powerpoint/2010/main" val="3473364385"/>
              </p:ext>
            </p:extLst>
          </p:nvPr>
        </p:nvGraphicFramePr>
        <p:xfrm>
          <a:off x="371700" y="78200"/>
          <a:ext cx="8521685" cy="9580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050" name="Picture 2" descr="Image result for military drone"/>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134918" y="1840818"/>
            <a:ext cx="2660074" cy="22751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68358" y="4297881"/>
            <a:ext cx="1650671" cy="400110"/>
          </a:xfrm>
          <a:prstGeom prst="rect">
            <a:avLst/>
          </a:prstGeom>
          <a:noFill/>
        </p:spPr>
        <p:txBody>
          <a:bodyPr wrap="square" rtlCol="0">
            <a:spAutoFit/>
          </a:bodyPr>
          <a:lstStyle/>
          <a:p>
            <a:r>
              <a:rPr lang="en-US" sz="2000" b="1" dirty="0"/>
              <a:t>Military</a:t>
            </a:r>
          </a:p>
        </p:txBody>
      </p:sp>
      <p:sp>
        <p:nvSpPr>
          <p:cNvPr id="5" name="Rectangle 4"/>
          <p:cNvSpPr/>
          <p:nvPr/>
        </p:nvSpPr>
        <p:spPr>
          <a:xfrm>
            <a:off x="55184" y="3953663"/>
            <a:ext cx="2757865" cy="415498"/>
          </a:xfrm>
          <a:prstGeom prst="rect">
            <a:avLst/>
          </a:prstGeom>
        </p:spPr>
        <p:txBody>
          <a:bodyPr wrap="square">
            <a:spAutoFit/>
          </a:bodyPr>
          <a:lstStyle/>
          <a:p>
            <a:r>
              <a:rPr lang="en-US" sz="700" dirty="0"/>
              <a:t> https://cdni.rbth.com/rbthmedia/images/all/2016/11/21/drone_rtx2sbua_b.jpg</a:t>
            </a:r>
          </a:p>
        </p:txBody>
      </p:sp>
      <p:sp>
        <p:nvSpPr>
          <p:cNvPr id="13" name="TextBox 12"/>
          <p:cNvSpPr txBox="1"/>
          <p:nvPr/>
        </p:nvSpPr>
        <p:spPr>
          <a:xfrm>
            <a:off x="3422046" y="4749882"/>
            <a:ext cx="2053444" cy="400110"/>
          </a:xfrm>
          <a:prstGeom prst="rect">
            <a:avLst/>
          </a:prstGeom>
          <a:noFill/>
        </p:spPr>
        <p:txBody>
          <a:bodyPr wrap="square" rtlCol="0">
            <a:spAutoFit/>
          </a:bodyPr>
          <a:lstStyle/>
          <a:p>
            <a:r>
              <a:rPr lang="en-US" sz="2000" b="1" dirty="0">
                <a:solidFill>
                  <a:schemeClr val="bg2"/>
                </a:solidFill>
              </a:rPr>
              <a:t>Surveillance</a:t>
            </a:r>
          </a:p>
        </p:txBody>
      </p:sp>
      <p:sp>
        <p:nvSpPr>
          <p:cNvPr id="14" name="TextBox 13"/>
          <p:cNvSpPr txBox="1"/>
          <p:nvPr/>
        </p:nvSpPr>
        <p:spPr>
          <a:xfrm>
            <a:off x="3422046" y="2759691"/>
            <a:ext cx="2053444" cy="400110"/>
          </a:xfrm>
          <a:prstGeom prst="rect">
            <a:avLst/>
          </a:prstGeom>
          <a:noFill/>
        </p:spPr>
        <p:txBody>
          <a:bodyPr wrap="square" rtlCol="0">
            <a:spAutoFit/>
          </a:bodyPr>
          <a:lstStyle/>
          <a:p>
            <a:r>
              <a:rPr lang="en-US" sz="2000" b="1" dirty="0">
                <a:solidFill>
                  <a:schemeClr val="bg2"/>
                </a:solidFill>
              </a:rPr>
              <a:t>Agriculture</a:t>
            </a:r>
          </a:p>
        </p:txBody>
      </p:sp>
      <p:pic>
        <p:nvPicPr>
          <p:cNvPr id="2052" name="Picture 4" descr="Image result for surveillance drone"/>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2900548" y="3191914"/>
            <a:ext cx="2622079" cy="154449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2842274" y="4697991"/>
            <a:ext cx="4572000" cy="184666"/>
          </a:xfrm>
          <a:prstGeom prst="rect">
            <a:avLst/>
          </a:prstGeom>
        </p:spPr>
        <p:txBody>
          <a:bodyPr>
            <a:spAutoFit/>
          </a:bodyPr>
          <a:lstStyle/>
          <a:p>
            <a:r>
              <a:rPr lang="en-US" sz="600" dirty="0"/>
              <a:t>https://dronelife.com/wp-content/uploads/2016/02/policeBritishdrone.jpg</a:t>
            </a:r>
          </a:p>
        </p:txBody>
      </p:sp>
      <p:sp>
        <p:nvSpPr>
          <p:cNvPr id="9" name="Rectangle 8"/>
          <p:cNvSpPr/>
          <p:nvPr/>
        </p:nvSpPr>
        <p:spPr>
          <a:xfrm>
            <a:off x="2842274" y="2701382"/>
            <a:ext cx="2585934" cy="276999"/>
          </a:xfrm>
          <a:prstGeom prst="rect">
            <a:avLst/>
          </a:prstGeom>
        </p:spPr>
        <p:txBody>
          <a:bodyPr wrap="square">
            <a:spAutoFit/>
          </a:bodyPr>
          <a:lstStyle/>
          <a:p>
            <a:r>
              <a:rPr lang="en-US" sz="600" dirty="0"/>
              <a:t>http://static3.businessinsider.com/image/598b5e4b76084a26008b760c-2400/drns.jpg</a:t>
            </a:r>
          </a:p>
        </p:txBody>
      </p:sp>
      <p:pic>
        <p:nvPicPr>
          <p:cNvPr id="2058" name="Picture 10" descr="Image result for taxi drone dubai"/>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5645446" y="1855720"/>
            <a:ext cx="3377816" cy="1921776"/>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6604804" y="3900285"/>
            <a:ext cx="2053444" cy="400110"/>
          </a:xfrm>
          <a:prstGeom prst="rect">
            <a:avLst/>
          </a:prstGeom>
          <a:noFill/>
        </p:spPr>
        <p:txBody>
          <a:bodyPr wrap="square" rtlCol="0">
            <a:spAutoFit/>
          </a:bodyPr>
          <a:lstStyle/>
          <a:p>
            <a:r>
              <a:rPr lang="en-US" sz="2000" b="1" dirty="0">
                <a:solidFill>
                  <a:schemeClr val="bg2"/>
                </a:solidFill>
              </a:rPr>
              <a:t>Taxi Drone</a:t>
            </a:r>
          </a:p>
        </p:txBody>
      </p:sp>
      <p:sp>
        <p:nvSpPr>
          <p:cNvPr id="10" name="Rectangle 9"/>
          <p:cNvSpPr/>
          <p:nvPr/>
        </p:nvSpPr>
        <p:spPr>
          <a:xfrm>
            <a:off x="5580901" y="3741971"/>
            <a:ext cx="4572000" cy="184666"/>
          </a:xfrm>
          <a:prstGeom prst="rect">
            <a:avLst/>
          </a:prstGeom>
        </p:spPr>
        <p:txBody>
          <a:bodyPr>
            <a:spAutoFit/>
          </a:bodyPr>
          <a:lstStyle/>
          <a:p>
            <a:r>
              <a:rPr lang="en-US" sz="600" dirty="0"/>
              <a:t>https://www.dubai.com/media/uploads/dubai.com/2017/02/EHang184.jpeg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Shape 123"/>
          <p:cNvSpPr txBox="1">
            <a:spLocks noGrp="1"/>
          </p:cNvSpPr>
          <p:nvPr>
            <p:ph type="title"/>
          </p:nvPr>
        </p:nvSpPr>
        <p:spPr>
          <a:xfrm>
            <a:off x="729450" y="1120858"/>
            <a:ext cx="7688700" cy="535200"/>
          </a:xfrm>
          <a:prstGeom prst="rect">
            <a:avLst/>
          </a:prstGeom>
          <a:solidFill>
            <a:schemeClr val="bg1"/>
          </a:solidFill>
        </p:spPr>
        <p:txBody>
          <a:bodyPr wrap="square" lIns="91425" tIns="91425" rIns="91425" bIns="91425" anchor="t" anchorCtr="0">
            <a:noAutofit/>
          </a:bodyPr>
          <a:lstStyle/>
          <a:p>
            <a:pPr lvl="0">
              <a:spcBef>
                <a:spcPts val="0"/>
              </a:spcBef>
              <a:buNone/>
            </a:pPr>
            <a:r>
              <a:rPr lang="en" dirty="0"/>
              <a:t>Objective</a:t>
            </a:r>
          </a:p>
        </p:txBody>
      </p:sp>
      <p:sp>
        <p:nvSpPr>
          <p:cNvPr id="124" name="Shape 124"/>
          <p:cNvSpPr txBox="1">
            <a:spLocks noGrp="1"/>
          </p:cNvSpPr>
          <p:nvPr>
            <p:ph type="body" idx="1"/>
          </p:nvPr>
        </p:nvSpPr>
        <p:spPr>
          <a:xfrm>
            <a:off x="594438" y="1541543"/>
            <a:ext cx="4068181" cy="3037592"/>
          </a:xfrm>
          <a:prstGeom prst="rect">
            <a:avLst/>
          </a:prstGeom>
        </p:spPr>
        <p:txBody>
          <a:bodyPr wrap="square" lIns="91425" tIns="91425" rIns="91425" bIns="91425" anchor="t" anchorCtr="0">
            <a:noAutofit/>
          </a:bodyPr>
          <a:lstStyle/>
          <a:p>
            <a:pPr marL="457200" lvl="0" indent="-311150" rtl="0">
              <a:spcBef>
                <a:spcPts val="0"/>
              </a:spcBef>
              <a:spcAft>
                <a:spcPts val="0"/>
              </a:spcAft>
            </a:pPr>
            <a:r>
              <a:rPr lang="en" sz="1600" dirty="0">
                <a:latin typeface="+mj-lt"/>
              </a:rPr>
              <a:t>Determine feasibility of new process/application for drone technology</a:t>
            </a:r>
          </a:p>
        </p:txBody>
      </p:sp>
      <p:sp>
        <p:nvSpPr>
          <p:cNvPr id="8" name="Shape 109"/>
          <p:cNvSpPr/>
          <p:nvPr/>
        </p:nvSpPr>
        <p:spPr>
          <a:xfrm>
            <a:off x="0" y="5876"/>
            <a:ext cx="9153900" cy="513039"/>
          </a:xfrm>
          <a:prstGeom prst="rect">
            <a:avLst/>
          </a:prstGeom>
          <a:solidFill>
            <a:schemeClr val="tx1"/>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aphicFrame>
        <p:nvGraphicFramePr>
          <p:cNvPr id="9" name="Diagram 8"/>
          <p:cNvGraphicFramePr/>
          <p:nvPr>
            <p:extLst>
              <p:ext uri="{D42A27DB-BD31-4B8C-83A1-F6EECF244321}">
                <p14:modId xmlns:p14="http://schemas.microsoft.com/office/powerpoint/2010/main" val="3235749997"/>
              </p:ext>
            </p:extLst>
          </p:nvPr>
        </p:nvGraphicFramePr>
        <p:xfrm>
          <a:off x="371700" y="78200"/>
          <a:ext cx="8521685" cy="958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Rectangle 9"/>
          <p:cNvSpPr/>
          <p:nvPr/>
        </p:nvSpPr>
        <p:spPr>
          <a:xfrm>
            <a:off x="729450" y="2904475"/>
            <a:ext cx="3134191" cy="492443"/>
          </a:xfrm>
          <a:prstGeom prst="rect">
            <a:avLst/>
          </a:prstGeom>
        </p:spPr>
        <p:txBody>
          <a:bodyPr wrap="none">
            <a:spAutoFit/>
          </a:bodyPr>
          <a:lstStyle/>
          <a:p>
            <a:r>
              <a:rPr lang="en" sz="2600" b="1" dirty="0">
                <a:solidFill>
                  <a:srgbClr val="1A1A1A"/>
                </a:solidFill>
                <a:latin typeface="Raleway"/>
                <a:sym typeface="Raleway"/>
              </a:rPr>
              <a:t>Proposed Solution</a:t>
            </a:r>
            <a:endParaRPr lang="en-US" dirty="0"/>
          </a:p>
        </p:txBody>
      </p:sp>
      <p:sp>
        <p:nvSpPr>
          <p:cNvPr id="13" name="Shape 124"/>
          <p:cNvSpPr txBox="1">
            <a:spLocks/>
          </p:cNvSpPr>
          <p:nvPr/>
        </p:nvSpPr>
        <p:spPr>
          <a:xfrm>
            <a:off x="646323" y="3289580"/>
            <a:ext cx="7227018" cy="398174"/>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accent1"/>
              </a:buClr>
              <a:buSzPct val="100000"/>
              <a:buFont typeface="Lato"/>
              <a:buChar char="●"/>
              <a:defRPr sz="1300" b="0" i="0" u="none" strike="noStrike" cap="none">
                <a:solidFill>
                  <a:schemeClr val="accent1"/>
                </a:solidFill>
                <a:latin typeface="Lato"/>
                <a:ea typeface="Lato"/>
                <a:cs typeface="Lato"/>
                <a:sym typeface="Lato"/>
              </a:defRPr>
            </a:lvl1pPr>
            <a:lvl2pPr marR="0" lvl="1" algn="l" rtl="0">
              <a:lnSpc>
                <a:spcPct val="115000"/>
              </a:lnSpc>
              <a:spcBef>
                <a:spcPts val="0"/>
              </a:spcBef>
              <a:spcAft>
                <a:spcPts val="1600"/>
              </a:spcAft>
              <a:buClr>
                <a:schemeClr val="accent1"/>
              </a:buClr>
              <a:buSzPct val="100000"/>
              <a:buFont typeface="Lato"/>
              <a:buChar char="○"/>
              <a:defRPr sz="1100" b="0" i="0" u="none" strike="noStrike" cap="none">
                <a:solidFill>
                  <a:schemeClr val="accent1"/>
                </a:solidFill>
                <a:latin typeface="Lato"/>
                <a:ea typeface="Lato"/>
                <a:cs typeface="Lato"/>
                <a:sym typeface="Lato"/>
              </a:defRPr>
            </a:lvl2pPr>
            <a:lvl3pPr marR="0" lvl="2" algn="l" rtl="0">
              <a:lnSpc>
                <a:spcPct val="115000"/>
              </a:lnSpc>
              <a:spcBef>
                <a:spcPts val="0"/>
              </a:spcBef>
              <a:spcAft>
                <a:spcPts val="1600"/>
              </a:spcAft>
              <a:buClr>
                <a:schemeClr val="accent1"/>
              </a:buClr>
              <a:buSzPct val="100000"/>
              <a:buFont typeface="Lato"/>
              <a:buChar char="■"/>
              <a:defRPr sz="1100" b="0" i="0" u="none" strike="noStrike" cap="none">
                <a:solidFill>
                  <a:schemeClr val="accent1"/>
                </a:solidFill>
                <a:latin typeface="Lato"/>
                <a:ea typeface="Lato"/>
                <a:cs typeface="Lato"/>
                <a:sym typeface="Lato"/>
              </a:defRPr>
            </a:lvl3pPr>
            <a:lvl4pPr marR="0" lvl="3" algn="l" rtl="0">
              <a:lnSpc>
                <a:spcPct val="115000"/>
              </a:lnSpc>
              <a:spcBef>
                <a:spcPts val="0"/>
              </a:spcBef>
              <a:spcAft>
                <a:spcPts val="1600"/>
              </a:spcAft>
              <a:buClr>
                <a:schemeClr val="accent1"/>
              </a:buClr>
              <a:buSzPct val="100000"/>
              <a:buFont typeface="Lato"/>
              <a:buChar char="●"/>
              <a:defRPr sz="1100" b="0" i="0" u="none" strike="noStrike" cap="none">
                <a:solidFill>
                  <a:schemeClr val="accent1"/>
                </a:solidFill>
                <a:latin typeface="Lato"/>
                <a:ea typeface="Lato"/>
                <a:cs typeface="Lato"/>
                <a:sym typeface="Lato"/>
              </a:defRPr>
            </a:lvl4pPr>
            <a:lvl5pPr marR="0" lvl="4" algn="l" rtl="0">
              <a:lnSpc>
                <a:spcPct val="115000"/>
              </a:lnSpc>
              <a:spcBef>
                <a:spcPts val="0"/>
              </a:spcBef>
              <a:spcAft>
                <a:spcPts val="1600"/>
              </a:spcAft>
              <a:buClr>
                <a:schemeClr val="accent1"/>
              </a:buClr>
              <a:buSzPct val="100000"/>
              <a:buFont typeface="Lato"/>
              <a:buChar char="○"/>
              <a:defRPr sz="1100" b="0" i="0" u="none" strike="noStrike" cap="none">
                <a:solidFill>
                  <a:schemeClr val="accent1"/>
                </a:solidFill>
                <a:latin typeface="Lato"/>
                <a:ea typeface="Lato"/>
                <a:cs typeface="Lato"/>
                <a:sym typeface="Lato"/>
              </a:defRPr>
            </a:lvl5pPr>
            <a:lvl6pPr marR="0" lvl="5" algn="l" rtl="0">
              <a:lnSpc>
                <a:spcPct val="115000"/>
              </a:lnSpc>
              <a:spcBef>
                <a:spcPts val="0"/>
              </a:spcBef>
              <a:spcAft>
                <a:spcPts val="1600"/>
              </a:spcAft>
              <a:buClr>
                <a:schemeClr val="accent1"/>
              </a:buClr>
              <a:buSzPct val="100000"/>
              <a:buFont typeface="Lato"/>
              <a:buChar char="■"/>
              <a:defRPr sz="1100" b="0" i="0" u="none" strike="noStrike" cap="none">
                <a:solidFill>
                  <a:schemeClr val="accent1"/>
                </a:solidFill>
                <a:latin typeface="Lato"/>
                <a:ea typeface="Lato"/>
                <a:cs typeface="Lato"/>
                <a:sym typeface="Lato"/>
              </a:defRPr>
            </a:lvl6pPr>
            <a:lvl7pPr marR="0" lvl="6" algn="l" rtl="0">
              <a:lnSpc>
                <a:spcPct val="115000"/>
              </a:lnSpc>
              <a:spcBef>
                <a:spcPts val="0"/>
              </a:spcBef>
              <a:spcAft>
                <a:spcPts val="1600"/>
              </a:spcAft>
              <a:buClr>
                <a:schemeClr val="accent1"/>
              </a:buClr>
              <a:buSzPct val="100000"/>
              <a:buFont typeface="Lato"/>
              <a:buChar char="●"/>
              <a:defRPr sz="1100" b="0" i="0" u="none" strike="noStrike" cap="none">
                <a:solidFill>
                  <a:schemeClr val="accent1"/>
                </a:solidFill>
                <a:latin typeface="Lato"/>
                <a:ea typeface="Lato"/>
                <a:cs typeface="Lato"/>
                <a:sym typeface="Lato"/>
              </a:defRPr>
            </a:lvl7pPr>
            <a:lvl8pPr marR="0" lvl="7" algn="l" rtl="0">
              <a:lnSpc>
                <a:spcPct val="115000"/>
              </a:lnSpc>
              <a:spcBef>
                <a:spcPts val="0"/>
              </a:spcBef>
              <a:spcAft>
                <a:spcPts val="1600"/>
              </a:spcAft>
              <a:buClr>
                <a:schemeClr val="accent1"/>
              </a:buClr>
              <a:buSzPct val="100000"/>
              <a:buFont typeface="Lato"/>
              <a:buChar char="○"/>
              <a:defRPr sz="1100" b="0" i="0" u="none" strike="noStrike" cap="none">
                <a:solidFill>
                  <a:schemeClr val="accent1"/>
                </a:solidFill>
                <a:latin typeface="Lato"/>
                <a:ea typeface="Lato"/>
                <a:cs typeface="Lato"/>
                <a:sym typeface="Lato"/>
              </a:defRPr>
            </a:lvl8pPr>
            <a:lvl9pPr marR="0" lvl="8" algn="l" rtl="0">
              <a:lnSpc>
                <a:spcPct val="115000"/>
              </a:lnSpc>
              <a:spcBef>
                <a:spcPts val="0"/>
              </a:spcBef>
              <a:spcAft>
                <a:spcPts val="1600"/>
              </a:spcAft>
              <a:buClr>
                <a:schemeClr val="accent1"/>
              </a:buClr>
              <a:buSzPct val="100000"/>
              <a:buFont typeface="Lato"/>
              <a:buChar char="■"/>
              <a:defRPr sz="1100" b="0" i="0" u="none" strike="noStrike" cap="none">
                <a:solidFill>
                  <a:schemeClr val="accent1"/>
                </a:solidFill>
                <a:latin typeface="Lato"/>
                <a:ea typeface="Lato"/>
                <a:cs typeface="Lato"/>
                <a:sym typeface="Lato"/>
              </a:defRPr>
            </a:lvl9pPr>
          </a:lstStyle>
          <a:p>
            <a:pPr marL="457200" indent="-311150">
              <a:spcAft>
                <a:spcPts val="0"/>
              </a:spcAft>
            </a:pPr>
            <a:r>
              <a:rPr lang="en" sz="1600" dirty="0">
                <a:latin typeface="+mj-lt"/>
              </a:rPr>
              <a:t>Temporary Traffic Light Drone</a:t>
            </a:r>
          </a:p>
        </p:txBody>
      </p:sp>
      <p:sp>
        <p:nvSpPr>
          <p:cNvPr id="11" name="TextBox 10"/>
          <p:cNvSpPr txBox="1"/>
          <p:nvPr/>
        </p:nvSpPr>
        <p:spPr>
          <a:xfrm>
            <a:off x="4477861" y="4237104"/>
            <a:ext cx="4193710" cy="523220"/>
          </a:xfrm>
          <a:prstGeom prst="rect">
            <a:avLst/>
          </a:prstGeom>
          <a:noFill/>
        </p:spPr>
        <p:txBody>
          <a:bodyPr wrap="square" rtlCol="0">
            <a:spAutoFit/>
          </a:bodyPr>
          <a:lstStyle/>
          <a:p>
            <a:pPr algn="ctr"/>
            <a:r>
              <a:rPr lang="en-US" dirty="0"/>
              <a:t>Figure 1: Solidworks Model of Temporary Traffic Light Drone</a:t>
            </a:r>
          </a:p>
        </p:txBody>
      </p:sp>
      <p:grpSp>
        <p:nvGrpSpPr>
          <p:cNvPr id="17" name="Group 16"/>
          <p:cNvGrpSpPr/>
          <p:nvPr/>
        </p:nvGrpSpPr>
        <p:grpSpPr>
          <a:xfrm>
            <a:off x="4173506" y="1326393"/>
            <a:ext cx="4579545" cy="2903342"/>
            <a:chOff x="4095630" y="1151416"/>
            <a:chExt cx="4579545" cy="2903342"/>
          </a:xfrm>
        </p:grpSpPr>
        <p:pic>
          <p:nvPicPr>
            <p:cNvPr id="14" name="Shape 206"/>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391911" y="1337063"/>
              <a:ext cx="2141309" cy="2168345"/>
            </a:xfrm>
            <a:prstGeom prst="rect">
              <a:avLst/>
            </a:prstGeom>
            <a:noFill/>
            <a:ln w="28575">
              <a:noFill/>
            </a:ln>
          </p:spPr>
        </p:pic>
        <p:pic>
          <p:nvPicPr>
            <p:cNvPr id="16" name="Shape 191"/>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4095630" y="1155443"/>
              <a:ext cx="2154326" cy="2899315"/>
            </a:xfrm>
            <a:prstGeom prst="rect">
              <a:avLst/>
            </a:prstGeom>
            <a:noFill/>
            <a:ln w="28575">
              <a:solidFill>
                <a:schemeClr val="tx1"/>
              </a:solidFill>
            </a:ln>
          </p:spPr>
        </p:pic>
        <p:sp>
          <p:nvSpPr>
            <p:cNvPr id="12" name="Rectangle 11"/>
            <p:cNvSpPr/>
            <p:nvPr/>
          </p:nvSpPr>
          <p:spPr>
            <a:xfrm>
              <a:off x="4095630" y="1151416"/>
              <a:ext cx="4579545" cy="290334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Shape 110"/>
          <p:cNvSpPr txBox="1"/>
          <p:nvPr/>
        </p:nvSpPr>
        <p:spPr>
          <a:xfrm>
            <a:off x="6887989" y="4736404"/>
            <a:ext cx="2633384" cy="513040"/>
          </a:xfrm>
          <a:prstGeom prst="rect">
            <a:avLst/>
          </a:prstGeom>
          <a:noFill/>
          <a:ln>
            <a:noFill/>
          </a:ln>
        </p:spPr>
        <p:txBody>
          <a:bodyPr wrap="square" lIns="91425" tIns="91425" rIns="91425" bIns="91425" anchor="t" anchorCtr="0">
            <a:noAutofit/>
          </a:bodyPr>
          <a:lstStyle/>
          <a:p>
            <a:pPr lvl="0">
              <a:spcBef>
                <a:spcPts val="0"/>
              </a:spcBef>
              <a:buNone/>
            </a:pPr>
            <a:r>
              <a:rPr lang="en" b="1" dirty="0">
                <a:solidFill>
                  <a:schemeClr val="bg2"/>
                </a:solidFill>
              </a:rPr>
              <a:t>Speaker: Daniel Segrest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6" name="Rectangle 15"/>
          <p:cNvSpPr/>
          <p:nvPr/>
        </p:nvSpPr>
        <p:spPr>
          <a:xfrm>
            <a:off x="1508167" y="1920621"/>
            <a:ext cx="4402070" cy="584775"/>
          </a:xfrm>
          <a:prstGeom prst="rect">
            <a:avLst/>
          </a:prstGeom>
          <a:noFill/>
          <a:ln w="38100">
            <a:solidFill>
              <a:srgbClr val="002060"/>
            </a:solidFill>
          </a:ln>
        </p:spPr>
        <p:txBody>
          <a:bodyPr wrap="square">
            <a:spAutoFit/>
          </a:bodyPr>
          <a:lstStyle/>
          <a:p>
            <a:pPr lvl="0"/>
            <a:r>
              <a:rPr lang="en-US" sz="1600" b="1" dirty="0">
                <a:solidFill>
                  <a:srgbClr val="002060"/>
                </a:solidFill>
              </a:rPr>
              <a:t>Cleaning, Weather, Detection, Maintenance, </a:t>
            </a:r>
            <a:r>
              <a:rPr lang="en-US" sz="1600" b="1" dirty="0">
                <a:solidFill>
                  <a:srgbClr val="00D09D"/>
                </a:solidFill>
                <a:effectLst>
                  <a:outerShdw blurRad="38100" dist="38100" dir="2700000" algn="tl">
                    <a:srgbClr val="000000">
                      <a:alpha val="43137"/>
                    </a:srgbClr>
                  </a:outerShdw>
                </a:effectLst>
              </a:rPr>
              <a:t>Traffic</a:t>
            </a:r>
            <a:r>
              <a:rPr lang="en-US" sz="1600" b="1" dirty="0">
                <a:solidFill>
                  <a:srgbClr val="002060"/>
                </a:solidFill>
              </a:rPr>
              <a:t>, Guide Tool, Companion</a:t>
            </a:r>
          </a:p>
        </p:txBody>
      </p:sp>
      <p:sp>
        <p:nvSpPr>
          <p:cNvPr id="21" name="Rectangle 20"/>
          <p:cNvSpPr/>
          <p:nvPr/>
        </p:nvSpPr>
        <p:spPr>
          <a:xfrm>
            <a:off x="2648197" y="2958210"/>
            <a:ext cx="6393452" cy="584775"/>
          </a:xfrm>
          <a:prstGeom prst="rect">
            <a:avLst/>
          </a:prstGeom>
          <a:noFill/>
          <a:ln w="38100">
            <a:solidFill>
              <a:srgbClr val="002060"/>
            </a:solidFill>
          </a:ln>
        </p:spPr>
        <p:txBody>
          <a:bodyPr wrap="square">
            <a:spAutoFit/>
          </a:bodyPr>
          <a:lstStyle/>
          <a:p>
            <a:pPr lvl="0"/>
            <a:r>
              <a:rPr lang="en-US" sz="1600" b="1" dirty="0">
                <a:solidFill>
                  <a:schemeClr val="accent4">
                    <a:lumMod val="50000"/>
                  </a:schemeClr>
                </a:solidFill>
                <a:effectLst>
                  <a:outerShdw blurRad="38100" dist="38100" dir="2700000" algn="tl">
                    <a:srgbClr val="000000">
                      <a:alpha val="43137"/>
                    </a:srgbClr>
                  </a:outerShdw>
                </a:effectLst>
              </a:rPr>
              <a:t>Temporary Traffic light</a:t>
            </a:r>
            <a:r>
              <a:rPr lang="en-US" sz="1600" b="1" dirty="0">
                <a:solidFill>
                  <a:srgbClr val="002060"/>
                </a:solidFill>
              </a:rPr>
              <a:t>, Road Hazard Detection, Traffic Flow Monitoring, Debris Removal, Car Communicator, Police Escort</a:t>
            </a:r>
          </a:p>
        </p:txBody>
      </p:sp>
      <p:sp>
        <p:nvSpPr>
          <p:cNvPr id="129" name="Shape 129"/>
          <p:cNvSpPr txBox="1">
            <a:spLocks noGrp="1"/>
          </p:cNvSpPr>
          <p:nvPr>
            <p:ph type="title"/>
          </p:nvPr>
        </p:nvSpPr>
        <p:spPr>
          <a:xfrm>
            <a:off x="205445" y="1068926"/>
            <a:ext cx="7688700" cy="535200"/>
          </a:xfrm>
          <a:prstGeom prst="rect">
            <a:avLst/>
          </a:prstGeom>
          <a:solidFill>
            <a:schemeClr val="bg1"/>
          </a:solidFill>
        </p:spPr>
        <p:txBody>
          <a:bodyPr wrap="square" lIns="91425" tIns="91425" rIns="91425" bIns="91425" anchor="t" anchorCtr="0">
            <a:noAutofit/>
          </a:bodyPr>
          <a:lstStyle/>
          <a:p>
            <a:pPr lvl="0">
              <a:spcBef>
                <a:spcPts val="0"/>
              </a:spcBef>
              <a:buNone/>
            </a:pPr>
            <a:r>
              <a:rPr lang="en" dirty="0"/>
              <a:t>General Workflow Overview</a:t>
            </a:r>
          </a:p>
        </p:txBody>
      </p:sp>
      <p:sp>
        <p:nvSpPr>
          <p:cNvPr id="7" name="Shape 109"/>
          <p:cNvSpPr/>
          <p:nvPr/>
        </p:nvSpPr>
        <p:spPr>
          <a:xfrm>
            <a:off x="0" y="5876"/>
            <a:ext cx="9153900" cy="513039"/>
          </a:xfrm>
          <a:prstGeom prst="rect">
            <a:avLst/>
          </a:prstGeom>
          <a:solidFill>
            <a:schemeClr val="tx1"/>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aphicFrame>
        <p:nvGraphicFramePr>
          <p:cNvPr id="8" name="Diagram 7"/>
          <p:cNvGraphicFramePr/>
          <p:nvPr>
            <p:extLst>
              <p:ext uri="{D42A27DB-BD31-4B8C-83A1-F6EECF244321}">
                <p14:modId xmlns:p14="http://schemas.microsoft.com/office/powerpoint/2010/main" val="1554363394"/>
              </p:ext>
            </p:extLst>
          </p:nvPr>
        </p:nvGraphicFramePr>
        <p:xfrm>
          <a:off x="371700" y="78200"/>
          <a:ext cx="8521685" cy="958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Diagram 2"/>
          <p:cNvGraphicFramePr/>
          <p:nvPr>
            <p:extLst>
              <p:ext uri="{D42A27DB-BD31-4B8C-83A1-F6EECF244321}">
                <p14:modId xmlns:p14="http://schemas.microsoft.com/office/powerpoint/2010/main" val="1476903799"/>
              </p:ext>
            </p:extLst>
          </p:nvPr>
        </p:nvGraphicFramePr>
        <p:xfrm>
          <a:off x="-157348" y="1769423"/>
          <a:ext cx="5323114" cy="308758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4" name="Diagram 3"/>
          <p:cNvGraphicFramePr/>
          <p:nvPr>
            <p:extLst>
              <p:ext uri="{D42A27DB-BD31-4B8C-83A1-F6EECF244321}">
                <p14:modId xmlns:p14="http://schemas.microsoft.com/office/powerpoint/2010/main" val="444816714"/>
              </p:ext>
            </p:extLst>
          </p:nvPr>
        </p:nvGraphicFramePr>
        <p:xfrm>
          <a:off x="7194889" y="3859480"/>
          <a:ext cx="1762073" cy="973776"/>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15" name="Diagram 14"/>
          <p:cNvGraphicFramePr/>
          <p:nvPr>
            <p:extLst>
              <p:ext uri="{D42A27DB-BD31-4B8C-83A1-F6EECF244321}">
                <p14:modId xmlns:p14="http://schemas.microsoft.com/office/powerpoint/2010/main" val="3177389068"/>
              </p:ext>
            </p:extLst>
          </p:nvPr>
        </p:nvGraphicFramePr>
        <p:xfrm>
          <a:off x="4370117" y="3819717"/>
          <a:ext cx="2268188" cy="973776"/>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9" name="Right Arrow 8"/>
          <p:cNvSpPr/>
          <p:nvPr/>
        </p:nvSpPr>
        <p:spPr>
          <a:xfrm>
            <a:off x="3895104" y="4168239"/>
            <a:ext cx="475013" cy="356259"/>
          </a:xfrm>
          <a:prstGeom prst="rightArrow">
            <a:avLst/>
          </a:prstGeom>
          <a:solidFill>
            <a:srgbClr val="BCBFCB"/>
          </a:solidFill>
          <a:ln>
            <a:solidFill>
              <a:srgbClr val="BCBF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p:cNvSpPr/>
          <p:nvPr/>
        </p:nvSpPr>
        <p:spPr>
          <a:xfrm>
            <a:off x="6676530" y="4128475"/>
            <a:ext cx="475013" cy="356259"/>
          </a:xfrm>
          <a:prstGeom prst="rightArrow">
            <a:avLst/>
          </a:prstGeom>
          <a:solidFill>
            <a:srgbClr val="BCBFCB"/>
          </a:solidFill>
          <a:ln>
            <a:solidFill>
              <a:srgbClr val="BCBF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479570" y="1340858"/>
            <a:ext cx="589240" cy="45719"/>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7068810" y="1205450"/>
            <a:ext cx="1650670" cy="338554"/>
          </a:xfrm>
          <a:prstGeom prst="rect">
            <a:avLst/>
          </a:prstGeom>
          <a:noFill/>
        </p:spPr>
        <p:txBody>
          <a:bodyPr wrap="square" rtlCol="0">
            <a:spAutoFit/>
          </a:bodyPr>
          <a:lstStyle/>
          <a:p>
            <a:r>
              <a:rPr lang="en-US" sz="1600" dirty="0"/>
              <a:t>Decision Matrix </a:t>
            </a:r>
          </a:p>
        </p:txBody>
      </p:sp>
      <p:sp>
        <p:nvSpPr>
          <p:cNvPr id="20" name="Rectangle 19"/>
          <p:cNvSpPr/>
          <p:nvPr/>
        </p:nvSpPr>
        <p:spPr>
          <a:xfrm>
            <a:off x="6298448" y="1158422"/>
            <a:ext cx="2421032" cy="398676"/>
          </a:xfrm>
          <a:prstGeom prst="rect">
            <a:avLst/>
          </a:prstGeom>
          <a:noFill/>
          <a:ln>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Arrow 24"/>
          <p:cNvSpPr/>
          <p:nvPr/>
        </p:nvSpPr>
        <p:spPr>
          <a:xfrm>
            <a:off x="9043653" y="4168239"/>
            <a:ext cx="475013" cy="356259"/>
          </a:xfrm>
          <a:prstGeom prst="rightArrow">
            <a:avLst/>
          </a:prstGeom>
          <a:solidFill>
            <a:srgbClr val="BCBFCB"/>
          </a:solidFill>
          <a:ln>
            <a:solidFill>
              <a:srgbClr val="BCBF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Shape 110"/>
          <p:cNvSpPr txBox="1"/>
          <p:nvPr/>
        </p:nvSpPr>
        <p:spPr>
          <a:xfrm>
            <a:off x="6885282" y="4793493"/>
            <a:ext cx="2633384" cy="513040"/>
          </a:xfrm>
          <a:prstGeom prst="rect">
            <a:avLst/>
          </a:prstGeom>
          <a:noFill/>
          <a:ln>
            <a:noFill/>
          </a:ln>
        </p:spPr>
        <p:txBody>
          <a:bodyPr wrap="square" lIns="91425" tIns="91425" rIns="91425" bIns="91425" anchor="t" anchorCtr="0">
            <a:noAutofit/>
          </a:bodyPr>
          <a:lstStyle/>
          <a:p>
            <a:pPr lvl="0">
              <a:spcBef>
                <a:spcPts val="0"/>
              </a:spcBef>
              <a:buNone/>
            </a:pPr>
            <a:r>
              <a:rPr lang="en" b="1" dirty="0">
                <a:solidFill>
                  <a:schemeClr val="bg2"/>
                </a:solidFill>
              </a:rPr>
              <a:t>Speaker: Daniel Segrest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title"/>
          </p:nvPr>
        </p:nvSpPr>
        <p:spPr>
          <a:xfrm>
            <a:off x="205445" y="1068926"/>
            <a:ext cx="7688700" cy="535200"/>
          </a:xfrm>
          <a:prstGeom prst="rect">
            <a:avLst/>
          </a:prstGeom>
          <a:solidFill>
            <a:schemeClr val="bg1"/>
          </a:solidFill>
        </p:spPr>
        <p:txBody>
          <a:bodyPr wrap="square" lIns="91425" tIns="91425" rIns="91425" bIns="91425" anchor="t" anchorCtr="0">
            <a:noAutofit/>
          </a:bodyPr>
          <a:lstStyle/>
          <a:p>
            <a:pPr lvl="0">
              <a:spcBef>
                <a:spcPts val="0"/>
              </a:spcBef>
              <a:buNone/>
            </a:pPr>
            <a:r>
              <a:rPr lang="en" dirty="0"/>
              <a:t>General Workflow Overview</a:t>
            </a:r>
          </a:p>
        </p:txBody>
      </p:sp>
      <p:sp>
        <p:nvSpPr>
          <p:cNvPr id="7" name="Shape 109"/>
          <p:cNvSpPr/>
          <p:nvPr/>
        </p:nvSpPr>
        <p:spPr>
          <a:xfrm>
            <a:off x="0" y="5876"/>
            <a:ext cx="9153900" cy="513039"/>
          </a:xfrm>
          <a:prstGeom prst="rect">
            <a:avLst/>
          </a:prstGeom>
          <a:solidFill>
            <a:schemeClr val="tx1"/>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aphicFrame>
        <p:nvGraphicFramePr>
          <p:cNvPr id="8" name="Diagram 7"/>
          <p:cNvGraphicFramePr/>
          <p:nvPr>
            <p:extLst>
              <p:ext uri="{D42A27DB-BD31-4B8C-83A1-F6EECF244321}">
                <p14:modId xmlns:p14="http://schemas.microsoft.com/office/powerpoint/2010/main" val="1554363394"/>
              </p:ext>
            </p:extLst>
          </p:nvPr>
        </p:nvGraphicFramePr>
        <p:xfrm>
          <a:off x="371700" y="78200"/>
          <a:ext cx="8521685" cy="958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5" name="Diagram 14"/>
          <p:cNvGraphicFramePr/>
          <p:nvPr>
            <p:extLst>
              <p:ext uri="{D42A27DB-BD31-4B8C-83A1-F6EECF244321}">
                <p14:modId xmlns:p14="http://schemas.microsoft.com/office/powerpoint/2010/main" val="2506576445"/>
              </p:ext>
            </p:extLst>
          </p:nvPr>
        </p:nvGraphicFramePr>
        <p:xfrm>
          <a:off x="3336959" y="3830662"/>
          <a:ext cx="2125690" cy="97377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9" name="Right Arrow 8"/>
          <p:cNvSpPr/>
          <p:nvPr/>
        </p:nvSpPr>
        <p:spPr>
          <a:xfrm>
            <a:off x="2704761" y="4156361"/>
            <a:ext cx="475013" cy="356259"/>
          </a:xfrm>
          <a:prstGeom prst="rightArrow">
            <a:avLst/>
          </a:prstGeom>
          <a:solidFill>
            <a:srgbClr val="BCBFCB"/>
          </a:solidFill>
          <a:ln>
            <a:solidFill>
              <a:srgbClr val="BCBF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p:cNvSpPr/>
          <p:nvPr/>
        </p:nvSpPr>
        <p:spPr>
          <a:xfrm>
            <a:off x="5686920" y="4156361"/>
            <a:ext cx="475013" cy="356259"/>
          </a:xfrm>
          <a:prstGeom prst="rightArrow">
            <a:avLst/>
          </a:prstGeom>
          <a:solidFill>
            <a:srgbClr val="BCBFCB"/>
          </a:solidFill>
          <a:ln>
            <a:solidFill>
              <a:srgbClr val="BCBF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479570" y="1340858"/>
            <a:ext cx="589240" cy="45719"/>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7068810" y="1205450"/>
            <a:ext cx="1650670" cy="338554"/>
          </a:xfrm>
          <a:prstGeom prst="rect">
            <a:avLst/>
          </a:prstGeom>
          <a:noFill/>
        </p:spPr>
        <p:txBody>
          <a:bodyPr wrap="square" rtlCol="0">
            <a:spAutoFit/>
          </a:bodyPr>
          <a:lstStyle/>
          <a:p>
            <a:r>
              <a:rPr lang="en-US" sz="1600" dirty="0"/>
              <a:t>Decision Matrix </a:t>
            </a:r>
          </a:p>
        </p:txBody>
      </p:sp>
      <p:sp>
        <p:nvSpPr>
          <p:cNvPr id="20" name="Rectangle 19"/>
          <p:cNvSpPr/>
          <p:nvPr/>
        </p:nvSpPr>
        <p:spPr>
          <a:xfrm>
            <a:off x="6298448" y="1158422"/>
            <a:ext cx="2421032" cy="398676"/>
          </a:xfrm>
          <a:prstGeom prst="rect">
            <a:avLst/>
          </a:prstGeom>
          <a:noFill/>
          <a:ln>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Arrow 24"/>
          <p:cNvSpPr/>
          <p:nvPr/>
        </p:nvSpPr>
        <p:spPr>
          <a:xfrm>
            <a:off x="-131834" y="4168239"/>
            <a:ext cx="475013" cy="356259"/>
          </a:xfrm>
          <a:prstGeom prst="rightArrow">
            <a:avLst/>
          </a:prstGeom>
          <a:solidFill>
            <a:srgbClr val="BCBFCB"/>
          </a:solidFill>
          <a:ln>
            <a:solidFill>
              <a:srgbClr val="BCBF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p:cNvGrpSpPr/>
          <p:nvPr/>
        </p:nvGrpSpPr>
        <p:grpSpPr>
          <a:xfrm>
            <a:off x="371700" y="3859183"/>
            <a:ext cx="2265975" cy="973776"/>
            <a:chOff x="2212" y="0"/>
            <a:chExt cx="2265975" cy="973776"/>
          </a:xfrm>
        </p:grpSpPr>
        <p:sp>
          <p:nvSpPr>
            <p:cNvPr id="23" name="Rounded Rectangle 22"/>
            <p:cNvSpPr/>
            <p:nvPr/>
          </p:nvSpPr>
          <p:spPr>
            <a:xfrm>
              <a:off x="2212" y="0"/>
              <a:ext cx="2265975" cy="973776"/>
            </a:xfrm>
            <a:prstGeom prst="roundRect">
              <a:avLst>
                <a:gd name="adj" fmla="val 10000"/>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24" name="Rounded Rectangle 4"/>
            <p:cNvSpPr txBox="1"/>
            <p:nvPr/>
          </p:nvSpPr>
          <p:spPr>
            <a:xfrm>
              <a:off x="30733" y="28521"/>
              <a:ext cx="2208933" cy="91673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a:t>Solidworks Models</a:t>
              </a:r>
            </a:p>
          </p:txBody>
        </p:sp>
      </p:grpSp>
      <p:grpSp>
        <p:nvGrpSpPr>
          <p:cNvPr id="26" name="Group 25"/>
          <p:cNvGrpSpPr/>
          <p:nvPr/>
        </p:nvGrpSpPr>
        <p:grpSpPr>
          <a:xfrm>
            <a:off x="6298448" y="3830662"/>
            <a:ext cx="2121542" cy="973776"/>
            <a:chOff x="0" y="0"/>
            <a:chExt cx="2121542" cy="973776"/>
          </a:xfrm>
        </p:grpSpPr>
        <p:sp>
          <p:nvSpPr>
            <p:cNvPr id="27" name="Rounded Rectangle 26"/>
            <p:cNvSpPr/>
            <p:nvPr/>
          </p:nvSpPr>
          <p:spPr>
            <a:xfrm>
              <a:off x="0" y="0"/>
              <a:ext cx="2121542" cy="973776"/>
            </a:xfrm>
            <a:prstGeom prst="roundRect">
              <a:avLst>
                <a:gd name="adj" fmla="val 10000"/>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28" name="Rounded Rectangle 4"/>
            <p:cNvSpPr txBox="1"/>
            <p:nvPr/>
          </p:nvSpPr>
          <p:spPr>
            <a:xfrm>
              <a:off x="28521" y="28521"/>
              <a:ext cx="2064500" cy="91673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a:t>Conclusions</a:t>
              </a:r>
            </a:p>
          </p:txBody>
        </p:sp>
      </p:grpSp>
      <p:sp>
        <p:nvSpPr>
          <p:cNvPr id="21" name="Shape 110"/>
          <p:cNvSpPr txBox="1"/>
          <p:nvPr/>
        </p:nvSpPr>
        <p:spPr>
          <a:xfrm>
            <a:off x="6887989" y="4736404"/>
            <a:ext cx="2633384" cy="513040"/>
          </a:xfrm>
          <a:prstGeom prst="rect">
            <a:avLst/>
          </a:prstGeom>
          <a:noFill/>
          <a:ln>
            <a:noFill/>
          </a:ln>
        </p:spPr>
        <p:txBody>
          <a:bodyPr wrap="square" lIns="91425" tIns="91425" rIns="91425" bIns="91425" anchor="t" anchorCtr="0">
            <a:noAutofit/>
          </a:bodyPr>
          <a:lstStyle/>
          <a:p>
            <a:pPr lvl="0">
              <a:spcBef>
                <a:spcPts val="0"/>
              </a:spcBef>
              <a:buNone/>
            </a:pPr>
            <a:r>
              <a:rPr lang="en" b="1" dirty="0">
                <a:solidFill>
                  <a:schemeClr val="bg2"/>
                </a:solidFill>
              </a:rPr>
              <a:t>Speaker: Daniel Segrest</a:t>
            </a:r>
          </a:p>
        </p:txBody>
      </p:sp>
    </p:spTree>
    <p:extLst>
      <p:ext uri="{BB962C8B-B14F-4D97-AF65-F5344CB8AC3E}">
        <p14:creationId xmlns:p14="http://schemas.microsoft.com/office/powerpoint/2010/main" val="1678729586"/>
      </p:ext>
    </p:extLst>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title"/>
          </p:nvPr>
        </p:nvSpPr>
        <p:spPr>
          <a:xfrm>
            <a:off x="313727" y="1036239"/>
            <a:ext cx="7688700" cy="535200"/>
          </a:xfrm>
          <a:prstGeom prst="rect">
            <a:avLst/>
          </a:prstGeom>
          <a:solidFill>
            <a:schemeClr val="bg1"/>
          </a:solidFill>
        </p:spPr>
        <p:txBody>
          <a:bodyPr wrap="square" lIns="91425" tIns="91425" rIns="91425" bIns="91425" anchor="t" anchorCtr="0">
            <a:noAutofit/>
          </a:bodyPr>
          <a:lstStyle/>
          <a:p>
            <a:pPr lvl="0">
              <a:spcBef>
                <a:spcPts val="0"/>
              </a:spcBef>
              <a:buNone/>
            </a:pPr>
            <a:r>
              <a:rPr lang="en" dirty="0"/>
              <a:t>Decision Matrix 1: Subject</a:t>
            </a:r>
          </a:p>
        </p:txBody>
      </p:sp>
      <p:sp>
        <p:nvSpPr>
          <p:cNvPr id="7" name="Shape 109"/>
          <p:cNvSpPr/>
          <p:nvPr/>
        </p:nvSpPr>
        <p:spPr>
          <a:xfrm>
            <a:off x="0" y="5876"/>
            <a:ext cx="9153900" cy="513039"/>
          </a:xfrm>
          <a:prstGeom prst="rect">
            <a:avLst/>
          </a:prstGeom>
          <a:solidFill>
            <a:schemeClr val="tx1"/>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aphicFrame>
        <p:nvGraphicFramePr>
          <p:cNvPr id="8" name="Diagram 7"/>
          <p:cNvGraphicFramePr/>
          <p:nvPr>
            <p:extLst>
              <p:ext uri="{D42A27DB-BD31-4B8C-83A1-F6EECF244321}">
                <p14:modId xmlns:p14="http://schemas.microsoft.com/office/powerpoint/2010/main" val="1554363394"/>
              </p:ext>
            </p:extLst>
          </p:nvPr>
        </p:nvGraphicFramePr>
        <p:xfrm>
          <a:off x="371700" y="78200"/>
          <a:ext cx="8521685" cy="958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rotWithShape="1">
          <a:blip r:embed="rId8" cstate="screen">
            <a:extLst>
              <a:ext uri="{28A0092B-C50C-407E-A947-70E740481C1C}">
                <a14:useLocalDpi xmlns:a14="http://schemas.microsoft.com/office/drawing/2010/main"/>
              </a:ext>
            </a:extLst>
          </a:blip>
          <a:srcRect r="28768"/>
          <a:stretch/>
        </p:blipFill>
        <p:spPr>
          <a:xfrm>
            <a:off x="2208811" y="1571439"/>
            <a:ext cx="6767702" cy="2644301"/>
          </a:xfrm>
          <a:prstGeom prst="rect">
            <a:avLst/>
          </a:prstGeom>
        </p:spPr>
      </p:pic>
      <p:pic>
        <p:nvPicPr>
          <p:cNvPr id="9" name="Picture 8"/>
          <p:cNvPicPr>
            <a:picLocks noChangeAspect="1"/>
          </p:cNvPicPr>
          <p:nvPr/>
        </p:nvPicPr>
        <p:blipFill rotWithShape="1">
          <a:blip r:embed="rId8" cstate="screen">
            <a:extLst>
              <a:ext uri="{28A0092B-C50C-407E-A947-70E740481C1C}">
                <a14:useLocalDpi xmlns:a14="http://schemas.microsoft.com/office/drawing/2010/main"/>
              </a:ext>
            </a:extLst>
          </a:blip>
          <a:srcRect l="80498" t="49614" r="-89"/>
          <a:stretch/>
        </p:blipFill>
        <p:spPr>
          <a:xfrm>
            <a:off x="211159" y="2305048"/>
            <a:ext cx="1914524" cy="1395099"/>
          </a:xfrm>
          <a:prstGeom prst="rect">
            <a:avLst/>
          </a:prstGeom>
        </p:spPr>
      </p:pic>
      <p:sp>
        <p:nvSpPr>
          <p:cNvPr id="10" name="Shape 110"/>
          <p:cNvSpPr txBox="1"/>
          <p:nvPr/>
        </p:nvSpPr>
        <p:spPr>
          <a:xfrm>
            <a:off x="6887989" y="4736404"/>
            <a:ext cx="2633384" cy="513040"/>
          </a:xfrm>
          <a:prstGeom prst="rect">
            <a:avLst/>
          </a:prstGeom>
          <a:noFill/>
          <a:ln>
            <a:noFill/>
          </a:ln>
        </p:spPr>
        <p:txBody>
          <a:bodyPr wrap="square" lIns="91425" tIns="91425" rIns="91425" bIns="91425" anchor="t" anchorCtr="0">
            <a:noAutofit/>
          </a:bodyPr>
          <a:lstStyle/>
          <a:p>
            <a:pPr lvl="0">
              <a:spcBef>
                <a:spcPts val="0"/>
              </a:spcBef>
              <a:buNone/>
            </a:pPr>
            <a:r>
              <a:rPr lang="en" b="1" dirty="0">
                <a:solidFill>
                  <a:schemeClr val="bg2"/>
                </a:solidFill>
              </a:rPr>
              <a:t>Speaker: Daniel Segrest</a:t>
            </a:r>
          </a:p>
        </p:txBody>
      </p:sp>
    </p:spTree>
    <p:extLst>
      <p:ext uri="{BB962C8B-B14F-4D97-AF65-F5344CB8AC3E}">
        <p14:creationId xmlns:p14="http://schemas.microsoft.com/office/powerpoint/2010/main" val="1736220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title"/>
          </p:nvPr>
        </p:nvSpPr>
        <p:spPr>
          <a:xfrm>
            <a:off x="313727" y="1036239"/>
            <a:ext cx="7688700" cy="535200"/>
          </a:xfrm>
          <a:prstGeom prst="rect">
            <a:avLst/>
          </a:prstGeom>
          <a:solidFill>
            <a:schemeClr val="bg1"/>
          </a:solidFill>
        </p:spPr>
        <p:txBody>
          <a:bodyPr wrap="square" lIns="91425" tIns="91425" rIns="91425" bIns="91425" anchor="t" anchorCtr="0">
            <a:noAutofit/>
          </a:bodyPr>
          <a:lstStyle/>
          <a:p>
            <a:pPr lvl="0">
              <a:spcBef>
                <a:spcPts val="0"/>
              </a:spcBef>
              <a:buNone/>
            </a:pPr>
            <a:r>
              <a:rPr lang="en" dirty="0"/>
              <a:t>Decision Matrix 2: Function</a:t>
            </a:r>
          </a:p>
        </p:txBody>
      </p:sp>
      <p:sp>
        <p:nvSpPr>
          <p:cNvPr id="7" name="Shape 109"/>
          <p:cNvSpPr/>
          <p:nvPr/>
        </p:nvSpPr>
        <p:spPr>
          <a:xfrm>
            <a:off x="0" y="5876"/>
            <a:ext cx="9153900" cy="513039"/>
          </a:xfrm>
          <a:prstGeom prst="rect">
            <a:avLst/>
          </a:prstGeom>
          <a:solidFill>
            <a:schemeClr val="tx1"/>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aphicFrame>
        <p:nvGraphicFramePr>
          <p:cNvPr id="8" name="Diagram 7"/>
          <p:cNvGraphicFramePr/>
          <p:nvPr/>
        </p:nvGraphicFramePr>
        <p:xfrm>
          <a:off x="371700" y="78200"/>
          <a:ext cx="8521685" cy="958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p:cNvPicPr>
            <a:picLocks noChangeAspect="1"/>
          </p:cNvPicPr>
          <p:nvPr/>
        </p:nvPicPr>
        <p:blipFill rotWithShape="1">
          <a:blip r:embed="rId8" cstate="screen">
            <a:extLst>
              <a:ext uri="{28A0092B-C50C-407E-A947-70E740481C1C}">
                <a14:useLocalDpi xmlns:a14="http://schemas.microsoft.com/office/drawing/2010/main"/>
              </a:ext>
            </a:extLst>
          </a:blip>
          <a:srcRect l="21802" t="64816" r="52991" b="3985"/>
          <a:stretch/>
        </p:blipFill>
        <p:spPr>
          <a:xfrm>
            <a:off x="158935" y="2173009"/>
            <a:ext cx="2452559" cy="1567719"/>
          </a:xfrm>
          <a:prstGeom prst="rect">
            <a:avLst/>
          </a:prstGeom>
        </p:spPr>
      </p:pic>
      <p:pic>
        <p:nvPicPr>
          <p:cNvPr id="10" name="Picture 9"/>
          <p:cNvPicPr>
            <a:picLocks noChangeAspect="1"/>
          </p:cNvPicPr>
          <p:nvPr/>
        </p:nvPicPr>
        <p:blipFill>
          <a:blip r:embed="rId9"/>
          <a:stretch>
            <a:fillRect/>
          </a:stretch>
        </p:blipFill>
        <p:spPr>
          <a:xfrm>
            <a:off x="2706496" y="1553563"/>
            <a:ext cx="6281891" cy="2598554"/>
          </a:xfrm>
          <a:prstGeom prst="rect">
            <a:avLst/>
          </a:prstGeom>
        </p:spPr>
      </p:pic>
      <p:sp>
        <p:nvSpPr>
          <p:cNvPr id="9" name="Shape 110"/>
          <p:cNvSpPr txBox="1"/>
          <p:nvPr/>
        </p:nvSpPr>
        <p:spPr>
          <a:xfrm>
            <a:off x="6887989" y="4736404"/>
            <a:ext cx="2633384" cy="513040"/>
          </a:xfrm>
          <a:prstGeom prst="rect">
            <a:avLst/>
          </a:prstGeom>
          <a:noFill/>
          <a:ln>
            <a:noFill/>
          </a:ln>
        </p:spPr>
        <p:txBody>
          <a:bodyPr wrap="square" lIns="91425" tIns="91425" rIns="91425" bIns="91425" anchor="t" anchorCtr="0">
            <a:noAutofit/>
          </a:bodyPr>
          <a:lstStyle/>
          <a:p>
            <a:pPr lvl="0">
              <a:spcBef>
                <a:spcPts val="0"/>
              </a:spcBef>
              <a:buNone/>
            </a:pPr>
            <a:r>
              <a:rPr lang="en" b="1" dirty="0">
                <a:solidFill>
                  <a:schemeClr val="bg2"/>
                </a:solidFill>
              </a:rPr>
              <a:t>Speaker: Daniel Segrest</a:t>
            </a:r>
          </a:p>
        </p:txBody>
      </p:sp>
    </p:spTree>
    <p:extLst>
      <p:ext uri="{BB962C8B-B14F-4D97-AF65-F5344CB8AC3E}">
        <p14:creationId xmlns:p14="http://schemas.microsoft.com/office/powerpoint/2010/main" val="4090354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302644108"/>
              </p:ext>
            </p:extLst>
          </p:nvPr>
        </p:nvGraphicFramePr>
        <p:xfrm>
          <a:off x="51625" y="73161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5" name="Shape 155"/>
          <p:cNvSpPr txBox="1">
            <a:spLocks noGrp="1"/>
          </p:cNvSpPr>
          <p:nvPr>
            <p:ph type="title"/>
          </p:nvPr>
        </p:nvSpPr>
        <p:spPr>
          <a:xfrm>
            <a:off x="487712" y="1033486"/>
            <a:ext cx="7688700" cy="535200"/>
          </a:xfrm>
          <a:prstGeom prst="rect">
            <a:avLst/>
          </a:prstGeom>
          <a:solidFill>
            <a:schemeClr val="bg1"/>
          </a:solidFill>
        </p:spPr>
        <p:txBody>
          <a:bodyPr wrap="square" lIns="91425" tIns="91425" rIns="91425" bIns="91425" anchor="t" anchorCtr="0">
            <a:noAutofit/>
          </a:bodyPr>
          <a:lstStyle/>
          <a:p>
            <a:pPr lvl="0">
              <a:spcBef>
                <a:spcPts val="0"/>
              </a:spcBef>
              <a:buNone/>
            </a:pPr>
            <a:r>
              <a:rPr lang="en" dirty="0"/>
              <a:t>Primary and Secondary Customers</a:t>
            </a:r>
          </a:p>
        </p:txBody>
      </p:sp>
      <p:sp>
        <p:nvSpPr>
          <p:cNvPr id="7" name="Shape 109"/>
          <p:cNvSpPr/>
          <p:nvPr/>
        </p:nvSpPr>
        <p:spPr>
          <a:xfrm>
            <a:off x="0" y="5876"/>
            <a:ext cx="9153900" cy="513039"/>
          </a:xfrm>
          <a:prstGeom prst="rect">
            <a:avLst/>
          </a:prstGeom>
          <a:solidFill>
            <a:schemeClr val="tx1"/>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aphicFrame>
        <p:nvGraphicFramePr>
          <p:cNvPr id="8" name="Diagram 7"/>
          <p:cNvGraphicFramePr/>
          <p:nvPr>
            <p:extLst>
              <p:ext uri="{D42A27DB-BD31-4B8C-83A1-F6EECF244321}">
                <p14:modId xmlns:p14="http://schemas.microsoft.com/office/powerpoint/2010/main" val="593074258"/>
              </p:ext>
            </p:extLst>
          </p:nvPr>
        </p:nvGraphicFramePr>
        <p:xfrm>
          <a:off x="187649" y="39895"/>
          <a:ext cx="8830227" cy="95803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4" name="TextBox 3"/>
          <p:cNvSpPr txBox="1"/>
          <p:nvPr/>
        </p:nvSpPr>
        <p:spPr>
          <a:xfrm>
            <a:off x="4212772" y="1835386"/>
            <a:ext cx="4390436" cy="132343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 typeface="Arial" panose="020B0604020202020204" pitchFamily="34" charset="0"/>
              <a:buChar char="•"/>
            </a:pPr>
            <a:r>
              <a:rPr lang="en-US" sz="2000" dirty="0"/>
              <a:t>Department of Transportation and Development (DOTD)</a:t>
            </a:r>
          </a:p>
          <a:p>
            <a:pPr marL="342900" indent="-342900">
              <a:buFont typeface="Arial" panose="020B0604020202020204" pitchFamily="34" charset="0"/>
              <a:buChar char="•"/>
            </a:pPr>
            <a:r>
              <a:rPr lang="en-US" sz="2000" dirty="0"/>
              <a:t>Traffic Maintenance Responders</a:t>
            </a:r>
          </a:p>
          <a:p>
            <a:pPr marL="342900" indent="-342900">
              <a:buFont typeface="Arial" panose="020B0604020202020204" pitchFamily="34" charset="0"/>
              <a:buChar char="•"/>
            </a:pPr>
            <a:r>
              <a:rPr lang="en-US" sz="2000" dirty="0"/>
              <a:t>Construction Companies</a:t>
            </a:r>
          </a:p>
        </p:txBody>
      </p:sp>
      <p:sp>
        <p:nvSpPr>
          <p:cNvPr id="9" name="TextBox 8"/>
          <p:cNvSpPr txBox="1"/>
          <p:nvPr/>
        </p:nvSpPr>
        <p:spPr>
          <a:xfrm>
            <a:off x="4212772" y="3282357"/>
            <a:ext cx="4390436" cy="707886"/>
          </a:xfrm>
          <a:prstGeom prst="rect">
            <a:avLst/>
          </a:prstGeom>
          <a:ln>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342900" indent="-342900">
              <a:buFont typeface="Arial" panose="020B0604020202020204" pitchFamily="34" charset="0"/>
              <a:buChar char="•"/>
            </a:pPr>
            <a:r>
              <a:rPr lang="en-US" sz="2000" dirty="0">
                <a:solidFill>
                  <a:schemeClr val="accent2">
                    <a:lumMod val="75000"/>
                  </a:schemeClr>
                </a:solidFill>
              </a:rPr>
              <a:t>North American Public Market</a:t>
            </a:r>
          </a:p>
          <a:p>
            <a:pPr marL="342900" indent="-342900">
              <a:buFont typeface="Arial" panose="020B0604020202020204" pitchFamily="34" charset="0"/>
              <a:buChar char="•"/>
            </a:pPr>
            <a:r>
              <a:rPr lang="en-US" sz="2000" dirty="0">
                <a:solidFill>
                  <a:schemeClr val="accent2">
                    <a:lumMod val="75000"/>
                  </a:schemeClr>
                </a:solidFill>
              </a:rPr>
              <a:t>Event Coordinators </a:t>
            </a:r>
          </a:p>
        </p:txBody>
      </p:sp>
      <p:sp>
        <p:nvSpPr>
          <p:cNvPr id="10" name="TextBox 9"/>
          <p:cNvSpPr txBox="1"/>
          <p:nvPr/>
        </p:nvSpPr>
        <p:spPr>
          <a:xfrm>
            <a:off x="4227698" y="4174329"/>
            <a:ext cx="4390436" cy="400110"/>
          </a:xfrm>
          <a:prstGeom prst="rect">
            <a:avLst/>
          </a:prstGeom>
          <a:ln>
            <a:solidFill>
              <a:srgbClr val="1C3678"/>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 typeface="Arial" panose="020B0604020202020204" pitchFamily="34" charset="0"/>
              <a:buChar char="•"/>
            </a:pPr>
            <a:r>
              <a:rPr lang="en-US" sz="2000" dirty="0">
                <a:solidFill>
                  <a:srgbClr val="1C3678"/>
                </a:solidFill>
              </a:rPr>
              <a:t>Global Market</a:t>
            </a:r>
          </a:p>
        </p:txBody>
      </p:sp>
      <p:cxnSp>
        <p:nvCxnSpPr>
          <p:cNvPr id="6" name="Straight Connector 5"/>
          <p:cNvCxnSpPr>
            <a:stCxn id="4" idx="1"/>
            <a:endCxn id="20" idx="3"/>
          </p:cNvCxnSpPr>
          <p:nvPr/>
        </p:nvCxnSpPr>
        <p:spPr>
          <a:xfrm flipH="1">
            <a:off x="2758127" y="2497106"/>
            <a:ext cx="1454645" cy="76571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9" idx="1"/>
          </p:cNvCxnSpPr>
          <p:nvPr/>
        </p:nvCxnSpPr>
        <p:spPr>
          <a:xfrm flipH="1">
            <a:off x="2678896" y="3636300"/>
            <a:ext cx="1533876" cy="54083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10" idx="1"/>
          </p:cNvCxnSpPr>
          <p:nvPr/>
        </p:nvCxnSpPr>
        <p:spPr>
          <a:xfrm flipH="1">
            <a:off x="2551186" y="4374384"/>
            <a:ext cx="1676512" cy="20005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484498" y="3062767"/>
            <a:ext cx="1273629" cy="400110"/>
          </a:xfrm>
          <a:prstGeom prst="rect">
            <a:avLst/>
          </a:prstGeom>
          <a:noFill/>
        </p:spPr>
        <p:txBody>
          <a:bodyPr wrap="square" rtlCol="0">
            <a:spAutoFit/>
          </a:bodyPr>
          <a:lstStyle/>
          <a:p>
            <a:pPr algn="ctr"/>
            <a:r>
              <a:rPr lang="en-US" sz="2000" b="1" dirty="0">
                <a:solidFill>
                  <a:srgbClr val="1A9988"/>
                </a:solidFill>
              </a:rPr>
              <a:t>Primary</a:t>
            </a:r>
          </a:p>
        </p:txBody>
      </p:sp>
      <p:sp>
        <p:nvSpPr>
          <p:cNvPr id="23" name="TextBox 22"/>
          <p:cNvSpPr txBox="1"/>
          <p:nvPr/>
        </p:nvSpPr>
        <p:spPr>
          <a:xfrm>
            <a:off x="1323232" y="4085149"/>
            <a:ext cx="1596160" cy="307777"/>
          </a:xfrm>
          <a:prstGeom prst="rect">
            <a:avLst/>
          </a:prstGeom>
          <a:noFill/>
        </p:spPr>
        <p:txBody>
          <a:bodyPr wrap="square" rtlCol="0">
            <a:spAutoFit/>
          </a:bodyPr>
          <a:lstStyle/>
          <a:p>
            <a:pPr algn="ctr"/>
            <a:r>
              <a:rPr lang="en-US" b="1" dirty="0">
                <a:solidFill>
                  <a:srgbClr val="3E7FA8"/>
                </a:solidFill>
              </a:rPr>
              <a:t>Secondary</a:t>
            </a:r>
          </a:p>
        </p:txBody>
      </p:sp>
      <p:sp>
        <p:nvSpPr>
          <p:cNvPr id="24" name="TextBox 23"/>
          <p:cNvSpPr txBox="1"/>
          <p:nvPr/>
        </p:nvSpPr>
        <p:spPr>
          <a:xfrm>
            <a:off x="1323232" y="4467121"/>
            <a:ext cx="1596160" cy="276999"/>
          </a:xfrm>
          <a:prstGeom prst="rect">
            <a:avLst/>
          </a:prstGeom>
          <a:noFill/>
        </p:spPr>
        <p:txBody>
          <a:bodyPr wrap="square" rtlCol="0">
            <a:spAutoFit/>
          </a:bodyPr>
          <a:lstStyle/>
          <a:p>
            <a:pPr algn="ctr"/>
            <a:r>
              <a:rPr lang="en-US" sz="1200" b="1" dirty="0">
                <a:solidFill>
                  <a:schemeClr val="accent5">
                    <a:lumMod val="40000"/>
                    <a:lumOff val="60000"/>
                  </a:schemeClr>
                </a:solidFill>
              </a:rPr>
              <a:t>Tertiary</a:t>
            </a:r>
          </a:p>
        </p:txBody>
      </p:sp>
      <p:sp>
        <p:nvSpPr>
          <p:cNvPr id="32" name="Shape 110"/>
          <p:cNvSpPr txBox="1"/>
          <p:nvPr/>
        </p:nvSpPr>
        <p:spPr>
          <a:xfrm>
            <a:off x="6887989" y="4736404"/>
            <a:ext cx="2633384" cy="513040"/>
          </a:xfrm>
          <a:prstGeom prst="rect">
            <a:avLst/>
          </a:prstGeom>
          <a:noFill/>
          <a:ln>
            <a:noFill/>
          </a:ln>
        </p:spPr>
        <p:txBody>
          <a:bodyPr wrap="square" lIns="91425" tIns="91425" rIns="91425" bIns="91425" anchor="t" anchorCtr="0">
            <a:noAutofit/>
          </a:bodyPr>
          <a:lstStyle/>
          <a:p>
            <a:pPr lvl="0">
              <a:spcBef>
                <a:spcPts val="0"/>
              </a:spcBef>
              <a:buNone/>
            </a:pPr>
            <a:r>
              <a:rPr lang="en" b="1" dirty="0">
                <a:solidFill>
                  <a:schemeClr val="bg2"/>
                </a:solidFill>
              </a:rPr>
              <a:t>Speaker: Skylar Ned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8" name="Rectangle 7"/>
          <p:cNvSpPr/>
          <p:nvPr/>
        </p:nvSpPr>
        <p:spPr>
          <a:xfrm>
            <a:off x="5328744" y="2197725"/>
            <a:ext cx="3576260" cy="244526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04799" y="1601172"/>
            <a:ext cx="1734207" cy="40011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dirty="0">
                <a:latin typeface="Lato" panose="020F0502020204030203" pitchFamily="34" charset="0"/>
              </a:rPr>
              <a:t>Key Facts</a:t>
            </a:r>
          </a:p>
        </p:txBody>
      </p:sp>
      <p:sp>
        <p:nvSpPr>
          <p:cNvPr id="161" name="Shape 161"/>
          <p:cNvSpPr txBox="1">
            <a:spLocks noGrp="1"/>
          </p:cNvSpPr>
          <p:nvPr>
            <p:ph type="title"/>
          </p:nvPr>
        </p:nvSpPr>
        <p:spPr>
          <a:xfrm>
            <a:off x="522622" y="1031953"/>
            <a:ext cx="7688700" cy="535200"/>
          </a:xfrm>
          <a:prstGeom prst="rect">
            <a:avLst/>
          </a:prstGeom>
          <a:solidFill>
            <a:schemeClr val="bg1"/>
          </a:solidFill>
        </p:spPr>
        <p:txBody>
          <a:bodyPr wrap="square" lIns="91425" tIns="91425" rIns="91425" bIns="91425" anchor="t" anchorCtr="0">
            <a:noAutofit/>
          </a:bodyPr>
          <a:lstStyle/>
          <a:p>
            <a:pPr lvl="0">
              <a:spcBef>
                <a:spcPts val="0"/>
              </a:spcBef>
              <a:buNone/>
            </a:pPr>
            <a:r>
              <a:rPr lang="en" dirty="0"/>
              <a:t>Customer Analysis and Requirements</a:t>
            </a:r>
          </a:p>
        </p:txBody>
      </p:sp>
      <p:sp>
        <p:nvSpPr>
          <p:cNvPr id="162" name="Shape 162"/>
          <p:cNvSpPr txBox="1">
            <a:spLocks noGrp="1"/>
          </p:cNvSpPr>
          <p:nvPr>
            <p:ph type="body" idx="1"/>
          </p:nvPr>
        </p:nvSpPr>
        <p:spPr>
          <a:xfrm>
            <a:off x="4939861" y="2446018"/>
            <a:ext cx="3965143" cy="2261100"/>
          </a:xfrm>
          <a:prstGeom prst="rect">
            <a:avLst/>
          </a:prstGeom>
        </p:spPr>
        <p:txBody>
          <a:bodyPr wrap="square" lIns="91425" tIns="91425" rIns="91425" bIns="91425" anchor="t" anchorCtr="0">
            <a:noAutofit/>
          </a:bodyPr>
          <a:lstStyle/>
          <a:p>
            <a:pPr marL="914400" lvl="1" indent="-298450" rtl="0">
              <a:spcBef>
                <a:spcPts val="0"/>
              </a:spcBef>
              <a:spcAft>
                <a:spcPts val="0"/>
              </a:spcAft>
              <a:buFont typeface="Courier New" panose="02070309020205020404" pitchFamily="49" charset="0"/>
              <a:buChar char="o"/>
            </a:pPr>
            <a:r>
              <a:rPr lang="en" sz="1800" dirty="0"/>
              <a:t>Serve as a temporary Traffic Light</a:t>
            </a:r>
          </a:p>
          <a:p>
            <a:pPr marL="914400" lvl="1" indent="-298450">
              <a:spcAft>
                <a:spcPts val="0"/>
              </a:spcAft>
              <a:buFont typeface="Courier New" panose="02070309020205020404" pitchFamily="49" charset="0"/>
              <a:buChar char="o"/>
            </a:pPr>
            <a:r>
              <a:rPr lang="en" sz="1800" dirty="0"/>
              <a:t>Fast and easy deployment </a:t>
            </a:r>
          </a:p>
          <a:p>
            <a:pPr marL="914400" lvl="1" indent="-298450" rtl="0">
              <a:spcBef>
                <a:spcPts val="0"/>
              </a:spcBef>
              <a:spcAft>
                <a:spcPts val="0"/>
              </a:spcAft>
              <a:buFont typeface="Courier New" panose="02070309020205020404" pitchFamily="49" charset="0"/>
              <a:buChar char="o"/>
            </a:pPr>
            <a:r>
              <a:rPr lang="en" sz="1800" dirty="0"/>
              <a:t>Safe while active</a:t>
            </a:r>
          </a:p>
          <a:p>
            <a:pPr marL="914400" lvl="1" indent="-298450">
              <a:spcBef>
                <a:spcPts val="0"/>
              </a:spcBef>
              <a:buFont typeface="Courier New" panose="02070309020205020404" pitchFamily="49" charset="0"/>
              <a:buChar char="o"/>
            </a:pPr>
            <a:r>
              <a:rPr lang="en" sz="1800" dirty="0"/>
              <a:t>Reasonable Cost</a:t>
            </a:r>
          </a:p>
        </p:txBody>
      </p:sp>
      <p:sp>
        <p:nvSpPr>
          <p:cNvPr id="4" name="Shape 109"/>
          <p:cNvSpPr/>
          <p:nvPr/>
        </p:nvSpPr>
        <p:spPr>
          <a:xfrm>
            <a:off x="0" y="5876"/>
            <a:ext cx="9153900" cy="513039"/>
          </a:xfrm>
          <a:prstGeom prst="rect">
            <a:avLst/>
          </a:prstGeom>
          <a:solidFill>
            <a:schemeClr val="tx1"/>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aphicFrame>
        <p:nvGraphicFramePr>
          <p:cNvPr id="5" name="Diagram 4"/>
          <p:cNvGraphicFramePr/>
          <p:nvPr>
            <p:extLst>
              <p:ext uri="{D42A27DB-BD31-4B8C-83A1-F6EECF244321}">
                <p14:modId xmlns:p14="http://schemas.microsoft.com/office/powerpoint/2010/main" val="1812051206"/>
              </p:ext>
            </p:extLst>
          </p:nvPr>
        </p:nvGraphicFramePr>
        <p:xfrm>
          <a:off x="187649" y="39895"/>
          <a:ext cx="8830227" cy="958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304799" y="1997671"/>
            <a:ext cx="5023945" cy="26453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Shape 162"/>
          <p:cNvSpPr txBox="1">
            <a:spLocks/>
          </p:cNvSpPr>
          <p:nvPr/>
        </p:nvSpPr>
        <p:spPr>
          <a:xfrm>
            <a:off x="-346842" y="1997670"/>
            <a:ext cx="5602013" cy="2430064"/>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accent1"/>
              </a:buClr>
              <a:buSzPct val="100000"/>
              <a:buFont typeface="Lato"/>
              <a:buChar char="●"/>
              <a:defRPr sz="1300" b="0" i="0" u="none" strike="noStrike" cap="none">
                <a:solidFill>
                  <a:schemeClr val="accent1"/>
                </a:solidFill>
                <a:latin typeface="Lato"/>
                <a:ea typeface="Lato"/>
                <a:cs typeface="Lato"/>
                <a:sym typeface="Lato"/>
              </a:defRPr>
            </a:lvl1pPr>
            <a:lvl2pPr marR="0" lvl="1" algn="l" rtl="0">
              <a:lnSpc>
                <a:spcPct val="115000"/>
              </a:lnSpc>
              <a:spcBef>
                <a:spcPts val="0"/>
              </a:spcBef>
              <a:spcAft>
                <a:spcPts val="1600"/>
              </a:spcAft>
              <a:buClr>
                <a:schemeClr val="accent1"/>
              </a:buClr>
              <a:buSzPct val="100000"/>
              <a:buFont typeface="Lato"/>
              <a:buChar char="○"/>
              <a:defRPr sz="1100" b="0" i="0" u="none" strike="noStrike" cap="none">
                <a:solidFill>
                  <a:schemeClr val="accent1"/>
                </a:solidFill>
                <a:latin typeface="Lato"/>
                <a:ea typeface="Lato"/>
                <a:cs typeface="Lato"/>
                <a:sym typeface="Lato"/>
              </a:defRPr>
            </a:lvl2pPr>
            <a:lvl3pPr marR="0" lvl="2" algn="l" rtl="0">
              <a:lnSpc>
                <a:spcPct val="115000"/>
              </a:lnSpc>
              <a:spcBef>
                <a:spcPts val="0"/>
              </a:spcBef>
              <a:spcAft>
                <a:spcPts val="1600"/>
              </a:spcAft>
              <a:buClr>
                <a:schemeClr val="accent1"/>
              </a:buClr>
              <a:buSzPct val="100000"/>
              <a:buFont typeface="Lato"/>
              <a:buChar char="■"/>
              <a:defRPr sz="1100" b="0" i="0" u="none" strike="noStrike" cap="none">
                <a:solidFill>
                  <a:schemeClr val="accent1"/>
                </a:solidFill>
                <a:latin typeface="Lato"/>
                <a:ea typeface="Lato"/>
                <a:cs typeface="Lato"/>
                <a:sym typeface="Lato"/>
              </a:defRPr>
            </a:lvl3pPr>
            <a:lvl4pPr marR="0" lvl="3" algn="l" rtl="0">
              <a:lnSpc>
                <a:spcPct val="115000"/>
              </a:lnSpc>
              <a:spcBef>
                <a:spcPts val="0"/>
              </a:spcBef>
              <a:spcAft>
                <a:spcPts val="1600"/>
              </a:spcAft>
              <a:buClr>
                <a:schemeClr val="accent1"/>
              </a:buClr>
              <a:buSzPct val="100000"/>
              <a:buFont typeface="Lato"/>
              <a:buChar char="●"/>
              <a:defRPr sz="1100" b="0" i="0" u="none" strike="noStrike" cap="none">
                <a:solidFill>
                  <a:schemeClr val="accent1"/>
                </a:solidFill>
                <a:latin typeface="Lato"/>
                <a:ea typeface="Lato"/>
                <a:cs typeface="Lato"/>
                <a:sym typeface="Lato"/>
              </a:defRPr>
            </a:lvl4pPr>
            <a:lvl5pPr marR="0" lvl="4" algn="l" rtl="0">
              <a:lnSpc>
                <a:spcPct val="115000"/>
              </a:lnSpc>
              <a:spcBef>
                <a:spcPts val="0"/>
              </a:spcBef>
              <a:spcAft>
                <a:spcPts val="1600"/>
              </a:spcAft>
              <a:buClr>
                <a:schemeClr val="accent1"/>
              </a:buClr>
              <a:buSzPct val="100000"/>
              <a:buFont typeface="Lato"/>
              <a:buChar char="○"/>
              <a:defRPr sz="1100" b="0" i="0" u="none" strike="noStrike" cap="none">
                <a:solidFill>
                  <a:schemeClr val="accent1"/>
                </a:solidFill>
                <a:latin typeface="Lato"/>
                <a:ea typeface="Lato"/>
                <a:cs typeface="Lato"/>
                <a:sym typeface="Lato"/>
              </a:defRPr>
            </a:lvl5pPr>
            <a:lvl6pPr marR="0" lvl="5" algn="l" rtl="0">
              <a:lnSpc>
                <a:spcPct val="115000"/>
              </a:lnSpc>
              <a:spcBef>
                <a:spcPts val="0"/>
              </a:spcBef>
              <a:spcAft>
                <a:spcPts val="1600"/>
              </a:spcAft>
              <a:buClr>
                <a:schemeClr val="accent1"/>
              </a:buClr>
              <a:buSzPct val="100000"/>
              <a:buFont typeface="Lato"/>
              <a:buChar char="■"/>
              <a:defRPr sz="1100" b="0" i="0" u="none" strike="noStrike" cap="none">
                <a:solidFill>
                  <a:schemeClr val="accent1"/>
                </a:solidFill>
                <a:latin typeface="Lato"/>
                <a:ea typeface="Lato"/>
                <a:cs typeface="Lato"/>
                <a:sym typeface="Lato"/>
              </a:defRPr>
            </a:lvl6pPr>
            <a:lvl7pPr marR="0" lvl="6" algn="l" rtl="0">
              <a:lnSpc>
                <a:spcPct val="115000"/>
              </a:lnSpc>
              <a:spcBef>
                <a:spcPts val="0"/>
              </a:spcBef>
              <a:spcAft>
                <a:spcPts val="1600"/>
              </a:spcAft>
              <a:buClr>
                <a:schemeClr val="accent1"/>
              </a:buClr>
              <a:buSzPct val="100000"/>
              <a:buFont typeface="Lato"/>
              <a:buChar char="●"/>
              <a:defRPr sz="1100" b="0" i="0" u="none" strike="noStrike" cap="none">
                <a:solidFill>
                  <a:schemeClr val="accent1"/>
                </a:solidFill>
                <a:latin typeface="Lato"/>
                <a:ea typeface="Lato"/>
                <a:cs typeface="Lato"/>
                <a:sym typeface="Lato"/>
              </a:defRPr>
            </a:lvl7pPr>
            <a:lvl8pPr marR="0" lvl="7" algn="l" rtl="0">
              <a:lnSpc>
                <a:spcPct val="115000"/>
              </a:lnSpc>
              <a:spcBef>
                <a:spcPts val="0"/>
              </a:spcBef>
              <a:spcAft>
                <a:spcPts val="1600"/>
              </a:spcAft>
              <a:buClr>
                <a:schemeClr val="accent1"/>
              </a:buClr>
              <a:buSzPct val="100000"/>
              <a:buFont typeface="Lato"/>
              <a:buChar char="○"/>
              <a:defRPr sz="1100" b="0" i="0" u="none" strike="noStrike" cap="none">
                <a:solidFill>
                  <a:schemeClr val="accent1"/>
                </a:solidFill>
                <a:latin typeface="Lato"/>
                <a:ea typeface="Lato"/>
                <a:cs typeface="Lato"/>
                <a:sym typeface="Lato"/>
              </a:defRPr>
            </a:lvl8pPr>
            <a:lvl9pPr marR="0" lvl="8" algn="l" rtl="0">
              <a:lnSpc>
                <a:spcPct val="115000"/>
              </a:lnSpc>
              <a:spcBef>
                <a:spcPts val="0"/>
              </a:spcBef>
              <a:spcAft>
                <a:spcPts val="1600"/>
              </a:spcAft>
              <a:buClr>
                <a:schemeClr val="accent1"/>
              </a:buClr>
              <a:buSzPct val="100000"/>
              <a:buFont typeface="Lato"/>
              <a:buChar char="■"/>
              <a:defRPr sz="1100" b="0" i="0" u="none" strike="noStrike" cap="none">
                <a:solidFill>
                  <a:schemeClr val="accent1"/>
                </a:solidFill>
                <a:latin typeface="Lato"/>
                <a:ea typeface="Lato"/>
                <a:cs typeface="Lato"/>
                <a:sym typeface="Lato"/>
              </a:defRPr>
            </a:lvl9pPr>
          </a:lstStyle>
          <a:p>
            <a:pPr marL="901700" lvl="1" indent="-285750">
              <a:spcAft>
                <a:spcPts val="0"/>
              </a:spcAft>
              <a:buFont typeface="Wingdings" panose="05000000000000000000" pitchFamily="2" charset="2"/>
              <a:buChar char="§"/>
            </a:pPr>
            <a:r>
              <a:rPr lang="en-US" sz="1800" dirty="0">
                <a:solidFill>
                  <a:schemeClr val="bg1"/>
                </a:solidFill>
              </a:rPr>
              <a:t>311,000 signals in the United States in 2011</a:t>
            </a:r>
          </a:p>
          <a:p>
            <a:pPr marL="901700" lvl="1" indent="-285750">
              <a:spcAft>
                <a:spcPts val="0"/>
              </a:spcAft>
              <a:buFont typeface="Wingdings" panose="05000000000000000000" pitchFamily="2" charset="2"/>
              <a:buChar char="§"/>
            </a:pPr>
            <a:r>
              <a:rPr lang="en-US" sz="1800" dirty="0">
                <a:solidFill>
                  <a:schemeClr val="bg1"/>
                </a:solidFill>
              </a:rPr>
              <a:t>New traffic signal installation Cost: $250,000-$500,000 </a:t>
            </a:r>
          </a:p>
          <a:p>
            <a:pPr marL="901700" lvl="1" indent="-285750">
              <a:spcAft>
                <a:spcPts val="0"/>
              </a:spcAft>
              <a:buFont typeface="Wingdings" panose="05000000000000000000" pitchFamily="2" charset="2"/>
              <a:buChar char="§"/>
            </a:pPr>
            <a:r>
              <a:rPr lang="en-US" sz="1800" dirty="0">
                <a:solidFill>
                  <a:schemeClr val="bg1"/>
                </a:solidFill>
              </a:rPr>
              <a:t>Yearly Electric bills and routine maintenance: $8,000 a year per light</a:t>
            </a:r>
          </a:p>
          <a:p>
            <a:pPr marL="901700" lvl="1" indent="-285750">
              <a:spcAft>
                <a:spcPts val="0"/>
              </a:spcAft>
              <a:buFont typeface="Wingdings" panose="05000000000000000000" pitchFamily="2" charset="2"/>
              <a:buChar char="§"/>
            </a:pPr>
            <a:r>
              <a:rPr lang="en-US" sz="1800" dirty="0">
                <a:solidFill>
                  <a:schemeClr val="bg1"/>
                </a:solidFill>
              </a:rPr>
              <a:t>For Maintenance: many Traffic Agencies lack adequate staff: forced to address only the most critical issues</a:t>
            </a:r>
            <a:endParaRPr lang="en" sz="1800" dirty="0">
              <a:solidFill>
                <a:schemeClr val="bg1"/>
              </a:solidFill>
            </a:endParaRPr>
          </a:p>
        </p:txBody>
      </p:sp>
      <p:sp>
        <p:nvSpPr>
          <p:cNvPr id="10" name="TextBox 9"/>
          <p:cNvSpPr txBox="1"/>
          <p:nvPr/>
        </p:nvSpPr>
        <p:spPr>
          <a:xfrm>
            <a:off x="5545577" y="1997670"/>
            <a:ext cx="3174125" cy="40011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sz="2000" dirty="0">
                <a:solidFill>
                  <a:schemeClr val="bg1"/>
                </a:solidFill>
                <a:latin typeface="Lato" panose="020F0502020204030203" pitchFamily="34" charset="0"/>
              </a:rPr>
              <a:t>Resulting Requirements</a:t>
            </a:r>
          </a:p>
        </p:txBody>
      </p:sp>
      <p:sp>
        <p:nvSpPr>
          <p:cNvPr id="12" name="Shape 110"/>
          <p:cNvSpPr txBox="1"/>
          <p:nvPr/>
        </p:nvSpPr>
        <p:spPr>
          <a:xfrm>
            <a:off x="6887989" y="4736404"/>
            <a:ext cx="2633384" cy="513040"/>
          </a:xfrm>
          <a:prstGeom prst="rect">
            <a:avLst/>
          </a:prstGeom>
          <a:noFill/>
          <a:ln>
            <a:noFill/>
          </a:ln>
        </p:spPr>
        <p:txBody>
          <a:bodyPr wrap="square" lIns="91425" tIns="91425" rIns="91425" bIns="91425" anchor="t" anchorCtr="0">
            <a:noAutofit/>
          </a:bodyPr>
          <a:lstStyle/>
          <a:p>
            <a:pPr lvl="0">
              <a:spcBef>
                <a:spcPts val="0"/>
              </a:spcBef>
              <a:buNone/>
            </a:pPr>
            <a:r>
              <a:rPr lang="en" b="1" dirty="0">
                <a:solidFill>
                  <a:schemeClr val="bg2"/>
                </a:solidFill>
              </a:rPr>
              <a:t>Speaker: Skylar Ned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Shape 167"/>
          <p:cNvSpPr txBox="1">
            <a:spLocks noGrp="1"/>
          </p:cNvSpPr>
          <p:nvPr>
            <p:ph type="title"/>
          </p:nvPr>
        </p:nvSpPr>
        <p:spPr>
          <a:xfrm>
            <a:off x="414140" y="1064656"/>
            <a:ext cx="7688700" cy="535200"/>
          </a:xfrm>
          <a:prstGeom prst="rect">
            <a:avLst/>
          </a:prstGeom>
          <a:solidFill>
            <a:schemeClr val="bg1"/>
          </a:solidFill>
        </p:spPr>
        <p:txBody>
          <a:bodyPr wrap="square" lIns="91425" tIns="91425" rIns="91425" bIns="91425" anchor="t" anchorCtr="0">
            <a:noAutofit/>
          </a:bodyPr>
          <a:lstStyle/>
          <a:p>
            <a:pPr lvl="0">
              <a:spcBef>
                <a:spcPts val="0"/>
              </a:spcBef>
              <a:buNone/>
            </a:pPr>
            <a:r>
              <a:rPr lang="en" dirty="0"/>
              <a:t>Design Constraints</a:t>
            </a:r>
          </a:p>
        </p:txBody>
      </p:sp>
      <p:sp>
        <p:nvSpPr>
          <p:cNvPr id="168" name="Shape 168"/>
          <p:cNvSpPr txBox="1">
            <a:spLocks noGrp="1"/>
          </p:cNvSpPr>
          <p:nvPr>
            <p:ph type="body" idx="1"/>
          </p:nvPr>
        </p:nvSpPr>
        <p:spPr>
          <a:xfrm>
            <a:off x="732600" y="1795096"/>
            <a:ext cx="7688700" cy="2261100"/>
          </a:xfrm>
          <a:prstGeom prst="rect">
            <a:avLst/>
          </a:prstGeom>
        </p:spPr>
        <p:txBody>
          <a:bodyPr wrap="square" lIns="91425" tIns="91425" rIns="91425" bIns="91425" anchor="t" anchorCtr="0">
            <a:noAutofit/>
          </a:bodyPr>
          <a:lstStyle/>
          <a:p>
            <a:pPr marL="285750" indent="-285750"/>
            <a:r>
              <a:rPr lang="en-US" sz="1800" dirty="0"/>
              <a:t>Use Existing Drone Technology</a:t>
            </a:r>
          </a:p>
          <a:p>
            <a:pPr marL="285750" indent="-285750"/>
            <a:r>
              <a:rPr lang="en-US" sz="1800" dirty="0"/>
              <a:t>Modular- easily adapted to two or more drone providers</a:t>
            </a:r>
          </a:p>
          <a:p>
            <a:pPr marL="285750" indent="-285750"/>
            <a:r>
              <a:rPr lang="en-US" sz="1800" dirty="0"/>
              <a:t>Adhere to FAA Guidelines</a:t>
            </a:r>
          </a:p>
          <a:p>
            <a:pPr marL="285750" indent="-285750"/>
            <a:r>
              <a:rPr lang="en-US" sz="1800" dirty="0"/>
              <a:t>Drone must be able to hold 10-20 kg payload of Traffic light</a:t>
            </a:r>
          </a:p>
          <a:p>
            <a:pPr marL="285750" indent="-285750"/>
            <a:r>
              <a:rPr lang="en-US" sz="1800" dirty="0"/>
              <a:t>Develop cost under $20,000</a:t>
            </a:r>
          </a:p>
          <a:p>
            <a:pPr marL="285750" indent="-285750"/>
            <a:endParaRPr dirty="0"/>
          </a:p>
        </p:txBody>
      </p:sp>
      <p:sp>
        <p:nvSpPr>
          <p:cNvPr id="4" name="Shape 109"/>
          <p:cNvSpPr/>
          <p:nvPr/>
        </p:nvSpPr>
        <p:spPr>
          <a:xfrm>
            <a:off x="0" y="5876"/>
            <a:ext cx="9153900" cy="513039"/>
          </a:xfrm>
          <a:prstGeom prst="rect">
            <a:avLst/>
          </a:prstGeom>
          <a:solidFill>
            <a:schemeClr val="tx1"/>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aphicFrame>
        <p:nvGraphicFramePr>
          <p:cNvPr id="5" name="Diagram 4"/>
          <p:cNvGraphicFramePr/>
          <p:nvPr>
            <p:extLst>
              <p:ext uri="{D42A27DB-BD31-4B8C-83A1-F6EECF244321}">
                <p14:modId xmlns:p14="http://schemas.microsoft.com/office/powerpoint/2010/main" val="1812051206"/>
              </p:ext>
            </p:extLst>
          </p:nvPr>
        </p:nvGraphicFramePr>
        <p:xfrm>
          <a:off x="187649" y="39895"/>
          <a:ext cx="8830227" cy="958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hape 110"/>
          <p:cNvSpPr txBox="1"/>
          <p:nvPr/>
        </p:nvSpPr>
        <p:spPr>
          <a:xfrm>
            <a:off x="6887989" y="4736404"/>
            <a:ext cx="2633384" cy="513040"/>
          </a:xfrm>
          <a:prstGeom prst="rect">
            <a:avLst/>
          </a:prstGeom>
          <a:noFill/>
          <a:ln>
            <a:noFill/>
          </a:ln>
        </p:spPr>
        <p:txBody>
          <a:bodyPr wrap="square" lIns="91425" tIns="91425" rIns="91425" bIns="91425" anchor="t" anchorCtr="0">
            <a:noAutofit/>
          </a:bodyPr>
          <a:lstStyle/>
          <a:p>
            <a:pPr lvl="0">
              <a:spcBef>
                <a:spcPts val="0"/>
              </a:spcBef>
              <a:buNone/>
            </a:pPr>
            <a:r>
              <a:rPr lang="en" b="1" dirty="0">
                <a:solidFill>
                  <a:schemeClr val="bg2"/>
                </a:solidFill>
              </a:rPr>
              <a:t>Speaker: Skylar Ned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Shape 167"/>
          <p:cNvSpPr txBox="1">
            <a:spLocks noGrp="1"/>
          </p:cNvSpPr>
          <p:nvPr>
            <p:ph type="title"/>
          </p:nvPr>
        </p:nvSpPr>
        <p:spPr>
          <a:xfrm>
            <a:off x="414140" y="995171"/>
            <a:ext cx="7688700" cy="535200"/>
          </a:xfrm>
          <a:prstGeom prst="rect">
            <a:avLst/>
          </a:prstGeom>
          <a:solidFill>
            <a:schemeClr val="bg1"/>
          </a:solidFill>
        </p:spPr>
        <p:txBody>
          <a:bodyPr wrap="square" lIns="91425" tIns="91425" rIns="91425" bIns="91425" anchor="t" anchorCtr="0">
            <a:noAutofit/>
          </a:bodyPr>
          <a:lstStyle/>
          <a:p>
            <a:pPr lvl="0">
              <a:spcBef>
                <a:spcPts val="0"/>
              </a:spcBef>
              <a:buNone/>
            </a:pPr>
            <a:r>
              <a:rPr lang="en" dirty="0"/>
              <a:t>HOQ Metrics for Performance Evaluation</a:t>
            </a:r>
          </a:p>
        </p:txBody>
      </p:sp>
      <p:sp>
        <p:nvSpPr>
          <p:cNvPr id="4" name="Shape 109"/>
          <p:cNvSpPr/>
          <p:nvPr/>
        </p:nvSpPr>
        <p:spPr>
          <a:xfrm>
            <a:off x="0" y="5876"/>
            <a:ext cx="9153900" cy="513039"/>
          </a:xfrm>
          <a:prstGeom prst="rect">
            <a:avLst/>
          </a:prstGeom>
          <a:solidFill>
            <a:schemeClr val="tx1"/>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aphicFrame>
        <p:nvGraphicFramePr>
          <p:cNvPr id="5" name="Diagram 4"/>
          <p:cNvGraphicFramePr/>
          <p:nvPr>
            <p:extLst>
              <p:ext uri="{D42A27DB-BD31-4B8C-83A1-F6EECF244321}">
                <p14:modId xmlns:p14="http://schemas.microsoft.com/office/powerpoint/2010/main" val="1812051206"/>
              </p:ext>
            </p:extLst>
          </p:nvPr>
        </p:nvGraphicFramePr>
        <p:xfrm>
          <a:off x="187649" y="39895"/>
          <a:ext cx="8830227" cy="958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Shape 110"/>
          <p:cNvSpPr txBox="1"/>
          <p:nvPr/>
        </p:nvSpPr>
        <p:spPr>
          <a:xfrm>
            <a:off x="7241316" y="4784715"/>
            <a:ext cx="2633384" cy="513040"/>
          </a:xfrm>
          <a:prstGeom prst="rect">
            <a:avLst/>
          </a:prstGeom>
          <a:noFill/>
          <a:ln>
            <a:noFill/>
          </a:ln>
        </p:spPr>
        <p:txBody>
          <a:bodyPr wrap="square" lIns="91425" tIns="91425" rIns="91425" bIns="91425" anchor="t" anchorCtr="0">
            <a:noAutofit/>
          </a:bodyPr>
          <a:lstStyle/>
          <a:p>
            <a:pPr lvl="0">
              <a:spcBef>
                <a:spcPts val="0"/>
              </a:spcBef>
              <a:buNone/>
            </a:pPr>
            <a:r>
              <a:rPr lang="en" b="1" dirty="0">
                <a:solidFill>
                  <a:schemeClr val="bg2"/>
                </a:solidFill>
              </a:rPr>
              <a:t>Speaker: Skylar Ned</a:t>
            </a:r>
          </a:p>
        </p:txBody>
      </p:sp>
      <p:pic>
        <p:nvPicPr>
          <p:cNvPr id="13" name="Picture 12"/>
          <p:cNvPicPr>
            <a:picLocks noChangeAspect="1"/>
          </p:cNvPicPr>
          <p:nvPr/>
        </p:nvPicPr>
        <p:blipFill>
          <a:blip r:embed="rId8"/>
          <a:stretch>
            <a:fillRect/>
          </a:stretch>
        </p:blipFill>
        <p:spPr>
          <a:xfrm>
            <a:off x="438025" y="1474190"/>
            <a:ext cx="6690045" cy="3506566"/>
          </a:xfrm>
          <a:prstGeom prst="rect">
            <a:avLst/>
          </a:prstGeom>
        </p:spPr>
      </p:pic>
    </p:spTree>
    <p:extLst>
      <p:ext uri="{BB962C8B-B14F-4D97-AF65-F5344CB8AC3E}">
        <p14:creationId xmlns:p14="http://schemas.microsoft.com/office/powerpoint/2010/main" val="70591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Shape 173"/>
          <p:cNvSpPr txBox="1">
            <a:spLocks noGrp="1"/>
          </p:cNvSpPr>
          <p:nvPr>
            <p:ph type="title"/>
          </p:nvPr>
        </p:nvSpPr>
        <p:spPr>
          <a:xfrm>
            <a:off x="270209" y="997934"/>
            <a:ext cx="7688700" cy="535200"/>
          </a:xfrm>
          <a:prstGeom prst="rect">
            <a:avLst/>
          </a:prstGeom>
          <a:solidFill>
            <a:schemeClr val="bg1"/>
          </a:solidFill>
        </p:spPr>
        <p:txBody>
          <a:bodyPr wrap="square" lIns="91425" tIns="91425" rIns="91425" bIns="91425" anchor="t" anchorCtr="0">
            <a:noAutofit/>
          </a:bodyPr>
          <a:lstStyle/>
          <a:p>
            <a:pPr lvl="0">
              <a:spcBef>
                <a:spcPts val="0"/>
              </a:spcBef>
              <a:buNone/>
            </a:pPr>
            <a:r>
              <a:rPr lang="en" dirty="0"/>
              <a:t>Drone Selection</a:t>
            </a:r>
          </a:p>
        </p:txBody>
      </p:sp>
      <p:pic>
        <p:nvPicPr>
          <p:cNvPr id="175" name="Shape 175"/>
          <p:cNvPicPr preferRelativeResize="0"/>
          <p:nvPr/>
        </p:nvPicPr>
        <p:blipFill>
          <a:blip r:embed="rId3">
            <a:alphaModFix/>
          </a:blip>
          <a:stretch>
            <a:fillRect/>
          </a:stretch>
        </p:blipFill>
        <p:spPr>
          <a:xfrm>
            <a:off x="469906" y="1601171"/>
            <a:ext cx="7948244" cy="3007441"/>
          </a:xfrm>
          <a:prstGeom prst="rect">
            <a:avLst/>
          </a:prstGeom>
          <a:noFill/>
          <a:ln>
            <a:noFill/>
          </a:ln>
        </p:spPr>
      </p:pic>
      <p:sp>
        <p:nvSpPr>
          <p:cNvPr id="7" name="Shape 109"/>
          <p:cNvSpPr/>
          <p:nvPr/>
        </p:nvSpPr>
        <p:spPr>
          <a:xfrm>
            <a:off x="0" y="5876"/>
            <a:ext cx="9153900" cy="513039"/>
          </a:xfrm>
          <a:prstGeom prst="rect">
            <a:avLst/>
          </a:prstGeom>
          <a:solidFill>
            <a:schemeClr val="tx1"/>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aphicFrame>
        <p:nvGraphicFramePr>
          <p:cNvPr id="8" name="Diagram 7"/>
          <p:cNvGraphicFramePr/>
          <p:nvPr>
            <p:extLst>
              <p:ext uri="{D42A27DB-BD31-4B8C-83A1-F6EECF244321}">
                <p14:modId xmlns:p14="http://schemas.microsoft.com/office/powerpoint/2010/main" val="2742196911"/>
              </p:ext>
            </p:extLst>
          </p:nvPr>
        </p:nvGraphicFramePr>
        <p:xfrm>
          <a:off x="187649" y="39895"/>
          <a:ext cx="8830227" cy="9580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Rectangle 2"/>
          <p:cNvSpPr/>
          <p:nvPr/>
        </p:nvSpPr>
        <p:spPr>
          <a:xfrm>
            <a:off x="469906" y="1774479"/>
            <a:ext cx="7948244" cy="950614"/>
          </a:xfrm>
          <a:prstGeom prst="rect">
            <a:avLst/>
          </a:prstGeom>
          <a:noFill/>
          <a:ln w="38100">
            <a:solidFill>
              <a:srgbClr val="98EB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hape 110"/>
          <p:cNvSpPr txBox="1"/>
          <p:nvPr/>
        </p:nvSpPr>
        <p:spPr>
          <a:xfrm>
            <a:off x="6887989" y="4736404"/>
            <a:ext cx="2633384" cy="513040"/>
          </a:xfrm>
          <a:prstGeom prst="rect">
            <a:avLst/>
          </a:prstGeom>
          <a:noFill/>
          <a:ln>
            <a:noFill/>
          </a:ln>
        </p:spPr>
        <p:txBody>
          <a:bodyPr wrap="square" lIns="91425" tIns="91425" rIns="91425" bIns="91425" anchor="t" anchorCtr="0">
            <a:noAutofit/>
          </a:bodyPr>
          <a:lstStyle/>
          <a:p>
            <a:pPr lvl="0"/>
            <a:r>
              <a:rPr lang="en" b="1" dirty="0">
                <a:solidFill>
                  <a:schemeClr val="bg2"/>
                </a:solidFill>
              </a:rPr>
              <a:t>Speaker: </a:t>
            </a:r>
            <a:r>
              <a:rPr lang="en-US" b="1" dirty="0">
                <a:solidFill>
                  <a:schemeClr val="bg2"/>
                </a:solidFill>
              </a:rPr>
              <a:t>Barrett Serio</a:t>
            </a:r>
            <a:r>
              <a:rPr lang="en" b="1" dirty="0">
                <a:solidFill>
                  <a:schemeClr val="bg2"/>
                </a:solidFill>
              </a:rPr>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208149" y="1219947"/>
            <a:ext cx="5895534" cy="2309834"/>
          </a:xfrm>
          <a:prstGeom prst="rect">
            <a:avLst/>
          </a:prstGeom>
        </p:spPr>
      </p:pic>
      <p:pic>
        <p:nvPicPr>
          <p:cNvPr id="183" name="Shape 183"/>
          <p:cNvPicPr preferRelativeResize="0"/>
          <p:nvPr/>
        </p:nvPicPr>
        <p:blipFill rotWithShape="1">
          <a:blip r:embed="rId4" cstate="screen">
            <a:alphaModFix/>
            <a:extLst>
              <a:ext uri="{28A0092B-C50C-407E-A947-70E740481C1C}">
                <a14:useLocalDpi xmlns:a14="http://schemas.microsoft.com/office/drawing/2010/main"/>
              </a:ext>
            </a:extLst>
          </a:blip>
          <a:srcRect b="-1297"/>
          <a:stretch/>
        </p:blipFill>
        <p:spPr>
          <a:xfrm>
            <a:off x="187649" y="3920469"/>
            <a:ext cx="2399346" cy="1065294"/>
          </a:xfrm>
          <a:prstGeom prst="rect">
            <a:avLst/>
          </a:prstGeom>
          <a:noFill/>
          <a:ln>
            <a:noFill/>
          </a:ln>
        </p:spPr>
      </p:pic>
      <p:sp>
        <p:nvSpPr>
          <p:cNvPr id="6" name="Shape 109"/>
          <p:cNvSpPr/>
          <p:nvPr/>
        </p:nvSpPr>
        <p:spPr>
          <a:xfrm>
            <a:off x="0" y="5876"/>
            <a:ext cx="9153900" cy="513039"/>
          </a:xfrm>
          <a:prstGeom prst="rect">
            <a:avLst/>
          </a:prstGeom>
          <a:solidFill>
            <a:schemeClr val="tx1"/>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pic>
        <p:nvPicPr>
          <p:cNvPr id="11" name="image10.png"/>
          <p:cNvPicPr/>
          <p:nvPr/>
        </p:nvPicPr>
        <p:blipFill rotWithShape="1">
          <a:blip r:embed="rId5" cstate="screen">
            <a:extLst>
              <a:ext uri="{28A0092B-C50C-407E-A947-70E740481C1C}">
                <a14:useLocalDpi xmlns:a14="http://schemas.microsoft.com/office/drawing/2010/main"/>
              </a:ext>
            </a:extLst>
          </a:blip>
          <a:srcRect/>
          <a:stretch/>
        </p:blipFill>
        <p:spPr>
          <a:xfrm rot="5400000">
            <a:off x="689085" y="910103"/>
            <a:ext cx="846995" cy="1849867"/>
          </a:xfrm>
          <a:prstGeom prst="rect">
            <a:avLst/>
          </a:prstGeom>
          <a:ln w="38100">
            <a:solidFill>
              <a:srgbClr val="98EB89"/>
            </a:solidFill>
          </a:ln>
        </p:spPr>
      </p:pic>
      <p:pic>
        <p:nvPicPr>
          <p:cNvPr id="12" name="image12.png"/>
          <p:cNvPicPr/>
          <p:nvPr/>
        </p:nvPicPr>
        <p:blipFill rotWithShape="1">
          <a:blip r:embed="rId6" cstate="screen">
            <a:extLst>
              <a:ext uri="{28A0092B-C50C-407E-A947-70E740481C1C}">
                <a14:useLocalDpi xmlns:a14="http://schemas.microsoft.com/office/drawing/2010/main"/>
              </a:ext>
            </a:extLst>
          </a:blip>
          <a:srcRect/>
          <a:stretch/>
        </p:blipFill>
        <p:spPr>
          <a:xfrm>
            <a:off x="187649" y="2352074"/>
            <a:ext cx="1604938" cy="1431950"/>
          </a:xfrm>
          <a:prstGeom prst="rect">
            <a:avLst/>
          </a:prstGeom>
          <a:ln/>
        </p:spPr>
      </p:pic>
      <p:pic>
        <p:nvPicPr>
          <p:cNvPr id="13" name="image11.png"/>
          <p:cNvPicPr/>
          <p:nvPr/>
        </p:nvPicPr>
        <p:blipFill rotWithShape="1">
          <a:blip r:embed="rId7" cstate="screen">
            <a:extLst>
              <a:ext uri="{28A0092B-C50C-407E-A947-70E740481C1C}">
                <a14:useLocalDpi xmlns:a14="http://schemas.microsoft.com/office/drawing/2010/main"/>
              </a:ext>
            </a:extLst>
          </a:blip>
          <a:srcRect/>
          <a:stretch/>
        </p:blipFill>
        <p:spPr>
          <a:xfrm>
            <a:off x="2752365" y="3657832"/>
            <a:ext cx="1589880" cy="1415784"/>
          </a:xfrm>
          <a:prstGeom prst="rect">
            <a:avLst/>
          </a:prstGeom>
          <a:ln w="38100">
            <a:solidFill>
              <a:srgbClr val="98EB89"/>
            </a:solidFill>
          </a:ln>
        </p:spPr>
      </p:pic>
      <p:pic>
        <p:nvPicPr>
          <p:cNvPr id="14" name="image3.png"/>
          <p:cNvPicPr/>
          <p:nvPr/>
        </p:nvPicPr>
        <p:blipFill rotWithShape="1">
          <a:blip r:embed="rId8" cstate="screen">
            <a:extLst>
              <a:ext uri="{28A0092B-C50C-407E-A947-70E740481C1C}">
                <a14:useLocalDpi xmlns:a14="http://schemas.microsoft.com/office/drawing/2010/main"/>
              </a:ext>
            </a:extLst>
          </a:blip>
          <a:srcRect/>
          <a:stretch/>
        </p:blipFill>
        <p:spPr>
          <a:xfrm rot="16200000">
            <a:off x="5023141" y="3120026"/>
            <a:ext cx="1415785" cy="2491395"/>
          </a:xfrm>
          <a:prstGeom prst="rect">
            <a:avLst/>
          </a:prstGeom>
          <a:ln w="38100">
            <a:solidFill>
              <a:srgbClr val="98EB89"/>
            </a:solidFill>
          </a:ln>
        </p:spPr>
      </p:pic>
      <p:pic>
        <p:nvPicPr>
          <p:cNvPr id="15" name="image6.png"/>
          <p:cNvPicPr/>
          <p:nvPr/>
        </p:nvPicPr>
        <p:blipFill>
          <a:blip r:embed="rId9" cstate="screen">
            <a:extLst>
              <a:ext uri="{28A0092B-C50C-407E-A947-70E740481C1C}">
                <a14:useLocalDpi xmlns:a14="http://schemas.microsoft.com/office/drawing/2010/main"/>
              </a:ext>
            </a:extLst>
          </a:blip>
          <a:srcRect/>
          <a:stretch>
            <a:fillRect/>
          </a:stretch>
        </p:blipFill>
        <p:spPr>
          <a:xfrm>
            <a:off x="8103683" y="958044"/>
            <a:ext cx="830346" cy="1979411"/>
          </a:xfrm>
          <a:prstGeom prst="rect">
            <a:avLst/>
          </a:prstGeom>
          <a:ln/>
        </p:spPr>
      </p:pic>
      <p:pic>
        <p:nvPicPr>
          <p:cNvPr id="16" name="image8.png"/>
          <p:cNvPicPr/>
          <p:nvPr/>
        </p:nvPicPr>
        <p:blipFill rotWithShape="1">
          <a:blip r:embed="rId10" cstate="screen">
            <a:extLst>
              <a:ext uri="{28A0092B-C50C-407E-A947-70E740481C1C}">
                <a14:useLocalDpi xmlns:a14="http://schemas.microsoft.com/office/drawing/2010/main"/>
              </a:ext>
            </a:extLst>
          </a:blip>
          <a:srcRect/>
          <a:stretch/>
        </p:blipFill>
        <p:spPr>
          <a:xfrm rot="10800000">
            <a:off x="8166225" y="3037945"/>
            <a:ext cx="851650" cy="1506003"/>
          </a:xfrm>
          <a:prstGeom prst="rect">
            <a:avLst/>
          </a:prstGeom>
          <a:ln/>
        </p:spPr>
      </p:pic>
      <p:sp>
        <p:nvSpPr>
          <p:cNvPr id="180" name="Shape 180"/>
          <p:cNvSpPr txBox="1">
            <a:spLocks noGrp="1"/>
          </p:cNvSpPr>
          <p:nvPr>
            <p:ph type="title"/>
          </p:nvPr>
        </p:nvSpPr>
        <p:spPr>
          <a:xfrm>
            <a:off x="51625" y="841873"/>
            <a:ext cx="5602954" cy="507679"/>
          </a:xfrm>
          <a:prstGeom prst="rect">
            <a:avLst/>
          </a:prstGeom>
          <a:solidFill>
            <a:schemeClr val="bg1"/>
          </a:solidFill>
        </p:spPr>
        <p:txBody>
          <a:bodyPr wrap="square" lIns="91425" tIns="91425" rIns="91425" bIns="91425" anchor="t" anchorCtr="0">
            <a:noAutofit/>
          </a:bodyPr>
          <a:lstStyle/>
          <a:p>
            <a:pPr lvl="0">
              <a:spcBef>
                <a:spcPts val="0"/>
              </a:spcBef>
              <a:buNone/>
            </a:pPr>
            <a:r>
              <a:rPr lang="en" dirty="0"/>
              <a:t>Decision Matrix 3: Drone Design</a:t>
            </a:r>
          </a:p>
        </p:txBody>
      </p:sp>
      <p:graphicFrame>
        <p:nvGraphicFramePr>
          <p:cNvPr id="7" name="Diagram 6"/>
          <p:cNvGraphicFramePr/>
          <p:nvPr>
            <p:extLst>
              <p:ext uri="{D42A27DB-BD31-4B8C-83A1-F6EECF244321}">
                <p14:modId xmlns:p14="http://schemas.microsoft.com/office/powerpoint/2010/main" val="3906593822"/>
              </p:ext>
            </p:extLst>
          </p:nvPr>
        </p:nvGraphicFramePr>
        <p:xfrm>
          <a:off x="187649" y="39895"/>
          <a:ext cx="8830227" cy="958039"/>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5" name="TextBox 4"/>
          <p:cNvSpPr txBox="1"/>
          <p:nvPr/>
        </p:nvSpPr>
        <p:spPr>
          <a:xfrm>
            <a:off x="187649" y="1950757"/>
            <a:ext cx="255971" cy="307777"/>
          </a:xfrm>
          <a:prstGeom prst="rect">
            <a:avLst/>
          </a:prstGeom>
          <a:solidFill>
            <a:schemeClr val="bg1"/>
          </a:solidFill>
          <a:ln>
            <a:solidFill>
              <a:schemeClr val="bg2"/>
            </a:solidFill>
          </a:ln>
        </p:spPr>
        <p:txBody>
          <a:bodyPr wrap="square" rtlCol="0">
            <a:spAutoFit/>
          </a:bodyPr>
          <a:lstStyle/>
          <a:p>
            <a:r>
              <a:rPr lang="en-US" dirty="0"/>
              <a:t>I</a:t>
            </a:r>
          </a:p>
        </p:txBody>
      </p:sp>
      <p:sp>
        <p:nvSpPr>
          <p:cNvPr id="19" name="TextBox 18"/>
          <p:cNvSpPr txBox="1"/>
          <p:nvPr/>
        </p:nvSpPr>
        <p:spPr>
          <a:xfrm>
            <a:off x="1449436" y="3406456"/>
            <a:ext cx="312411" cy="307777"/>
          </a:xfrm>
          <a:prstGeom prst="rect">
            <a:avLst/>
          </a:prstGeom>
          <a:solidFill>
            <a:schemeClr val="bg1"/>
          </a:solidFill>
          <a:ln>
            <a:solidFill>
              <a:schemeClr val="bg2"/>
            </a:solidFill>
          </a:ln>
        </p:spPr>
        <p:txBody>
          <a:bodyPr wrap="square" rtlCol="0">
            <a:spAutoFit/>
          </a:bodyPr>
          <a:lstStyle/>
          <a:p>
            <a:r>
              <a:rPr lang="en-US" dirty="0"/>
              <a:t>II</a:t>
            </a:r>
          </a:p>
        </p:txBody>
      </p:sp>
      <p:sp>
        <p:nvSpPr>
          <p:cNvPr id="20" name="TextBox 19"/>
          <p:cNvSpPr txBox="1"/>
          <p:nvPr/>
        </p:nvSpPr>
        <p:spPr>
          <a:xfrm>
            <a:off x="2752366" y="4765839"/>
            <a:ext cx="333784" cy="307777"/>
          </a:xfrm>
          <a:prstGeom prst="rect">
            <a:avLst/>
          </a:prstGeom>
          <a:solidFill>
            <a:schemeClr val="bg1"/>
          </a:solidFill>
          <a:ln>
            <a:solidFill>
              <a:schemeClr val="bg2"/>
            </a:solidFill>
          </a:ln>
        </p:spPr>
        <p:txBody>
          <a:bodyPr wrap="square" rtlCol="0">
            <a:spAutoFit/>
          </a:bodyPr>
          <a:lstStyle/>
          <a:p>
            <a:r>
              <a:rPr lang="en-US" dirty="0"/>
              <a:t>III</a:t>
            </a:r>
          </a:p>
        </p:txBody>
      </p:sp>
      <p:sp>
        <p:nvSpPr>
          <p:cNvPr id="21" name="TextBox 20"/>
          <p:cNvSpPr txBox="1"/>
          <p:nvPr/>
        </p:nvSpPr>
        <p:spPr>
          <a:xfrm>
            <a:off x="5970083" y="4765838"/>
            <a:ext cx="356063" cy="307777"/>
          </a:xfrm>
          <a:prstGeom prst="rect">
            <a:avLst/>
          </a:prstGeom>
          <a:solidFill>
            <a:schemeClr val="bg1"/>
          </a:solidFill>
          <a:ln>
            <a:solidFill>
              <a:schemeClr val="bg2"/>
            </a:solidFill>
          </a:ln>
        </p:spPr>
        <p:txBody>
          <a:bodyPr wrap="square" rtlCol="0">
            <a:spAutoFit/>
          </a:bodyPr>
          <a:lstStyle/>
          <a:p>
            <a:r>
              <a:rPr lang="en-US" dirty="0"/>
              <a:t>IV</a:t>
            </a:r>
          </a:p>
        </p:txBody>
      </p:sp>
      <p:sp>
        <p:nvSpPr>
          <p:cNvPr id="22" name="TextBox 21"/>
          <p:cNvSpPr txBox="1"/>
          <p:nvPr/>
        </p:nvSpPr>
        <p:spPr>
          <a:xfrm>
            <a:off x="8619890" y="1506029"/>
            <a:ext cx="314140" cy="307777"/>
          </a:xfrm>
          <a:prstGeom prst="rect">
            <a:avLst/>
          </a:prstGeom>
          <a:solidFill>
            <a:schemeClr val="bg1"/>
          </a:solidFill>
          <a:ln>
            <a:solidFill>
              <a:schemeClr val="bg2"/>
            </a:solidFill>
          </a:ln>
        </p:spPr>
        <p:txBody>
          <a:bodyPr wrap="square" rtlCol="0">
            <a:spAutoFit/>
          </a:bodyPr>
          <a:lstStyle/>
          <a:p>
            <a:r>
              <a:rPr lang="en-US" dirty="0"/>
              <a:t>V</a:t>
            </a:r>
          </a:p>
        </p:txBody>
      </p:sp>
      <p:sp>
        <p:nvSpPr>
          <p:cNvPr id="23" name="TextBox 22"/>
          <p:cNvSpPr txBox="1"/>
          <p:nvPr/>
        </p:nvSpPr>
        <p:spPr>
          <a:xfrm>
            <a:off x="8619890" y="4190051"/>
            <a:ext cx="397985" cy="307777"/>
          </a:xfrm>
          <a:prstGeom prst="rect">
            <a:avLst/>
          </a:prstGeom>
          <a:solidFill>
            <a:schemeClr val="bg1"/>
          </a:solidFill>
          <a:ln>
            <a:solidFill>
              <a:schemeClr val="bg2"/>
            </a:solidFill>
          </a:ln>
        </p:spPr>
        <p:txBody>
          <a:bodyPr wrap="square" rtlCol="0">
            <a:spAutoFit/>
          </a:bodyPr>
          <a:lstStyle/>
          <a:p>
            <a:r>
              <a:rPr lang="en-US" dirty="0"/>
              <a:t>VI</a:t>
            </a:r>
          </a:p>
        </p:txBody>
      </p:sp>
      <p:sp>
        <p:nvSpPr>
          <p:cNvPr id="24" name="Shape 110"/>
          <p:cNvSpPr txBox="1"/>
          <p:nvPr/>
        </p:nvSpPr>
        <p:spPr>
          <a:xfrm>
            <a:off x="7036096" y="4729243"/>
            <a:ext cx="2633384" cy="513040"/>
          </a:xfrm>
          <a:prstGeom prst="rect">
            <a:avLst/>
          </a:prstGeom>
          <a:noFill/>
          <a:ln>
            <a:noFill/>
          </a:ln>
        </p:spPr>
        <p:txBody>
          <a:bodyPr wrap="square" lIns="91425" tIns="91425" rIns="91425" bIns="91425" anchor="t" anchorCtr="0">
            <a:noAutofit/>
          </a:bodyPr>
          <a:lstStyle/>
          <a:p>
            <a:pPr lvl="0"/>
            <a:r>
              <a:rPr lang="en" b="1" dirty="0">
                <a:solidFill>
                  <a:schemeClr val="bg2"/>
                </a:solidFill>
              </a:rPr>
              <a:t>Speaker: </a:t>
            </a:r>
            <a:r>
              <a:rPr lang="en-US" b="1" dirty="0">
                <a:solidFill>
                  <a:schemeClr val="bg2"/>
                </a:solidFill>
              </a:rPr>
              <a:t>Barrett Serio</a:t>
            </a:r>
            <a:r>
              <a:rPr lang="en" b="1" dirty="0">
                <a:solidFill>
                  <a:schemeClr val="bg2"/>
                </a:solidFill>
              </a:rPr>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pic>
        <p:nvPicPr>
          <p:cNvPr id="2056" name="Picture 8" descr="https://lh3.googleusercontent.com/w1CbF8gPwQTTKf_nZnJzlUYLbqcDeGfIQj2GF2o-ZNQAXFGU2WNcOCQVdwz1sU8V_fE0W-Ob8cgxrSUr26h1dMFv7Dvlkbs9gylyEFvigbqE-YMn1IsGAqkaJdYIVG796682Haw5cC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809674" y="2072699"/>
            <a:ext cx="1208202" cy="1115387"/>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https://lh3.googleusercontent.com/9_VVuk3IYk5qP7j4GcpvCNn-n9vUYHoIribQLN30g2IIredSL0MsX_dsT6y8GbwMcyFTBG_OB3_fWR16k5MiODSa7fNR19rLwQBY9ObjVA0jecWOzLiuv8-pr5daPDeiuLk_-8a7Zu8"/>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42570" y="2072678"/>
            <a:ext cx="1163621" cy="12760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16200000">
            <a:off x="7041725" y="2961442"/>
            <a:ext cx="1566787" cy="2343508"/>
          </a:xfrm>
          <a:prstGeom prst="rect">
            <a:avLst/>
          </a:prstGeom>
        </p:spPr>
      </p:pic>
      <p:pic>
        <p:nvPicPr>
          <p:cNvPr id="15" name="Picture 14"/>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94120" y="2233247"/>
            <a:ext cx="2065696" cy="2130446"/>
          </a:xfrm>
          <a:prstGeom prst="rect">
            <a:avLst/>
          </a:prstGeom>
        </p:spPr>
      </p:pic>
      <p:sp>
        <p:nvSpPr>
          <p:cNvPr id="20" name="Rectangle 19"/>
          <p:cNvSpPr/>
          <p:nvPr/>
        </p:nvSpPr>
        <p:spPr>
          <a:xfrm>
            <a:off x="6641820" y="1540705"/>
            <a:ext cx="2376056" cy="3367846"/>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 name="Rectangle 11"/>
          <p:cNvSpPr/>
          <p:nvPr/>
        </p:nvSpPr>
        <p:spPr>
          <a:xfrm>
            <a:off x="3199696" y="1529581"/>
            <a:ext cx="3191325" cy="337897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73" name="Shape 173"/>
          <p:cNvSpPr txBox="1">
            <a:spLocks noGrp="1"/>
          </p:cNvSpPr>
          <p:nvPr>
            <p:ph type="title"/>
          </p:nvPr>
        </p:nvSpPr>
        <p:spPr>
          <a:xfrm>
            <a:off x="187648" y="909346"/>
            <a:ext cx="8514917" cy="535200"/>
          </a:xfrm>
          <a:prstGeom prst="rect">
            <a:avLst/>
          </a:prstGeom>
          <a:solidFill>
            <a:schemeClr val="bg1"/>
          </a:solidFill>
        </p:spPr>
        <p:txBody>
          <a:bodyPr wrap="square" lIns="91425" tIns="91425" rIns="91425" bIns="91425" anchor="t" anchorCtr="0">
            <a:noAutofit/>
          </a:bodyPr>
          <a:lstStyle/>
          <a:p>
            <a:pPr lvl="0">
              <a:spcBef>
                <a:spcPts val="0"/>
              </a:spcBef>
              <a:buNone/>
            </a:pPr>
            <a:r>
              <a:rPr lang="en" dirty="0"/>
              <a:t>Functional Decomposition and Refined Concepts</a:t>
            </a:r>
          </a:p>
        </p:txBody>
      </p:sp>
      <p:sp>
        <p:nvSpPr>
          <p:cNvPr id="7" name="Shape 109"/>
          <p:cNvSpPr/>
          <p:nvPr/>
        </p:nvSpPr>
        <p:spPr>
          <a:xfrm>
            <a:off x="0" y="5876"/>
            <a:ext cx="9153900" cy="513039"/>
          </a:xfrm>
          <a:prstGeom prst="rect">
            <a:avLst/>
          </a:prstGeom>
          <a:solidFill>
            <a:schemeClr val="tx1"/>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aphicFrame>
        <p:nvGraphicFramePr>
          <p:cNvPr id="8" name="Diagram 7"/>
          <p:cNvGraphicFramePr/>
          <p:nvPr>
            <p:extLst>
              <p:ext uri="{D42A27DB-BD31-4B8C-83A1-F6EECF244321}">
                <p14:modId xmlns:p14="http://schemas.microsoft.com/office/powerpoint/2010/main" val="2742196911"/>
              </p:ext>
            </p:extLst>
          </p:nvPr>
        </p:nvGraphicFramePr>
        <p:xfrm>
          <a:off x="187649" y="39895"/>
          <a:ext cx="8830227" cy="95803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 name="TextBox 1"/>
          <p:cNvSpPr txBox="1"/>
          <p:nvPr/>
        </p:nvSpPr>
        <p:spPr>
          <a:xfrm>
            <a:off x="238996" y="1958870"/>
            <a:ext cx="1975945" cy="307777"/>
          </a:xfrm>
          <a:prstGeom prst="rect">
            <a:avLst/>
          </a:prstGeom>
          <a:solidFill>
            <a:schemeClr val="tx1"/>
          </a:solid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rPr>
              <a:t>Drone Launches </a:t>
            </a:r>
          </a:p>
        </p:txBody>
      </p:sp>
      <p:sp>
        <p:nvSpPr>
          <p:cNvPr id="9" name="TextBox 8"/>
          <p:cNvSpPr txBox="1"/>
          <p:nvPr/>
        </p:nvSpPr>
        <p:spPr>
          <a:xfrm>
            <a:off x="3772444" y="1461856"/>
            <a:ext cx="1975945" cy="307777"/>
          </a:xfrm>
          <a:prstGeom prst="rect">
            <a:avLst/>
          </a:prstGeom>
          <a:solidFill>
            <a:schemeClr val="tx1"/>
          </a:solid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rPr>
              <a:t>Detects Traffic Mast</a:t>
            </a:r>
          </a:p>
        </p:txBody>
      </p:sp>
      <p:sp>
        <p:nvSpPr>
          <p:cNvPr id="10" name="TextBox 9"/>
          <p:cNvSpPr txBox="1"/>
          <p:nvPr/>
        </p:nvSpPr>
        <p:spPr>
          <a:xfrm>
            <a:off x="6831423" y="1461856"/>
            <a:ext cx="1975945" cy="307777"/>
          </a:xfrm>
          <a:prstGeom prst="rect">
            <a:avLst/>
          </a:prstGeom>
          <a:solidFill>
            <a:schemeClr val="tx1"/>
          </a:solid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rPr>
              <a:t>Attaches to Mast</a:t>
            </a:r>
          </a:p>
        </p:txBody>
      </p:sp>
      <p:sp>
        <p:nvSpPr>
          <p:cNvPr id="11" name="TextBox 10"/>
          <p:cNvSpPr txBox="1"/>
          <p:nvPr/>
        </p:nvSpPr>
        <p:spPr>
          <a:xfrm>
            <a:off x="6831423" y="1805354"/>
            <a:ext cx="1975945" cy="307777"/>
          </a:xfrm>
          <a:prstGeom prst="rect">
            <a:avLst/>
          </a:prstGeom>
          <a:noFill/>
        </p:spPr>
        <p:txBody>
          <a:bodyPr wrap="square" rtlCol="0">
            <a:spAutoFit/>
          </a:bodyPr>
          <a:lstStyle/>
          <a:p>
            <a:pPr algn="ctr"/>
            <a:r>
              <a:rPr lang="en-US" b="1" dirty="0">
                <a:solidFill>
                  <a:schemeClr val="accent1"/>
                </a:solidFill>
              </a:rPr>
              <a:t>Clamp designs</a:t>
            </a:r>
          </a:p>
        </p:txBody>
      </p:sp>
      <p:pic>
        <p:nvPicPr>
          <p:cNvPr id="2052" name="Picture 4" descr="Image result for ultrasonic  collision detection sensors"/>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3536508" y="3743343"/>
            <a:ext cx="1203658" cy="83224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infrared collision detection sensors"/>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4892261" y="3812622"/>
            <a:ext cx="945931" cy="6936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161804" y="4668712"/>
            <a:ext cx="3117976" cy="278998"/>
          </a:xfrm>
          <a:prstGeom prst="rect">
            <a:avLst/>
          </a:prstGeom>
        </p:spPr>
        <p:txBody>
          <a:bodyPr wrap="square">
            <a:spAutoFit/>
          </a:bodyPr>
          <a:lstStyle/>
          <a:p>
            <a:r>
              <a:rPr lang="en-US" sz="600" dirty="0"/>
              <a:t>http://qqtrading.com.my/image/cache/catalog/Products/Module/Infrared-IR/TE174-04-700x700-product_popup.jpg</a:t>
            </a:r>
          </a:p>
        </p:txBody>
      </p:sp>
      <p:sp>
        <p:nvSpPr>
          <p:cNvPr id="6" name="Rectangle 5"/>
          <p:cNvSpPr/>
          <p:nvPr/>
        </p:nvSpPr>
        <p:spPr>
          <a:xfrm>
            <a:off x="3159470" y="4513080"/>
            <a:ext cx="3117975" cy="276999"/>
          </a:xfrm>
          <a:prstGeom prst="rect">
            <a:avLst/>
          </a:prstGeom>
        </p:spPr>
        <p:txBody>
          <a:bodyPr wrap="square">
            <a:spAutoFit/>
          </a:bodyPr>
          <a:lstStyle/>
          <a:p>
            <a:r>
              <a:rPr lang="en-US" sz="600" dirty="0"/>
              <a:t>https://www.digikey.com.au/-/media/Images/Article%20Library/TechZone%20Articles/2016/March/Sensor-</a:t>
            </a:r>
          </a:p>
        </p:txBody>
      </p:sp>
      <p:sp>
        <p:nvSpPr>
          <p:cNvPr id="16" name="TextBox 15"/>
          <p:cNvSpPr txBox="1"/>
          <p:nvPr/>
        </p:nvSpPr>
        <p:spPr>
          <a:xfrm>
            <a:off x="2809186" y="1859207"/>
            <a:ext cx="3943162" cy="307777"/>
          </a:xfrm>
          <a:prstGeom prst="rect">
            <a:avLst/>
          </a:prstGeom>
          <a:noFill/>
        </p:spPr>
        <p:txBody>
          <a:bodyPr wrap="square" rtlCol="0">
            <a:spAutoFit/>
          </a:bodyPr>
          <a:lstStyle/>
          <a:p>
            <a:pPr algn="ctr"/>
            <a:r>
              <a:rPr lang="en-US" b="1" dirty="0">
                <a:solidFill>
                  <a:schemeClr val="accent1"/>
                </a:solidFill>
              </a:rPr>
              <a:t>Optical, Infrared, Ultrasonic Sensors</a:t>
            </a:r>
          </a:p>
        </p:txBody>
      </p:sp>
      <p:sp>
        <p:nvSpPr>
          <p:cNvPr id="13" name="Right Arrow 12"/>
          <p:cNvSpPr/>
          <p:nvPr/>
        </p:nvSpPr>
        <p:spPr>
          <a:xfrm>
            <a:off x="5950736" y="3062122"/>
            <a:ext cx="801612" cy="390025"/>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TextBox 22"/>
          <p:cNvSpPr txBox="1"/>
          <p:nvPr/>
        </p:nvSpPr>
        <p:spPr>
          <a:xfrm rot="16200000">
            <a:off x="2021269" y="3098415"/>
            <a:ext cx="1975945" cy="400110"/>
          </a:xfrm>
          <a:prstGeom prst="rect">
            <a:avLst/>
          </a:prstGeom>
          <a:solidFill>
            <a:schemeClr val="tx1"/>
          </a:solidFill>
        </p:spPr>
        <p:txBody>
          <a:bodyPr wrap="square" rtlCol="0">
            <a:spAutoFit/>
          </a:bodyPr>
          <a:lstStyle/>
          <a:p>
            <a:pPr algn="ctr"/>
            <a:r>
              <a:rPr lang="en-US" sz="2000" b="1" dirty="0">
                <a:solidFill>
                  <a:schemeClr val="bg1"/>
                </a:solidFill>
                <a:effectLst>
                  <a:outerShdw blurRad="38100" dist="38100" dir="2700000" algn="tl">
                    <a:srgbClr val="000000">
                      <a:alpha val="43137"/>
                    </a:srgbClr>
                  </a:outerShdw>
                </a:effectLst>
              </a:rPr>
              <a:t>Mast Scenario</a:t>
            </a:r>
          </a:p>
        </p:txBody>
      </p:sp>
      <p:sp>
        <p:nvSpPr>
          <p:cNvPr id="24" name="Right Arrow 23"/>
          <p:cNvSpPr/>
          <p:nvPr/>
        </p:nvSpPr>
        <p:spPr>
          <a:xfrm>
            <a:off x="2266290" y="3069113"/>
            <a:ext cx="457791" cy="390025"/>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Rectangle 24"/>
          <p:cNvSpPr/>
          <p:nvPr/>
        </p:nvSpPr>
        <p:spPr>
          <a:xfrm>
            <a:off x="175958" y="2266648"/>
            <a:ext cx="2078642" cy="2097046"/>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6" name="Right Arrow 25"/>
          <p:cNvSpPr/>
          <p:nvPr/>
        </p:nvSpPr>
        <p:spPr>
          <a:xfrm rot="5400000">
            <a:off x="1288653" y="4681908"/>
            <a:ext cx="1026452" cy="390025"/>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7" name="Picture 16"/>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rot="10800000">
            <a:off x="3585216" y="2165718"/>
            <a:ext cx="2296842" cy="1539928"/>
          </a:xfrm>
          <a:prstGeom prst="rect">
            <a:avLst/>
          </a:prstGeom>
        </p:spPr>
      </p:pic>
      <p:sp>
        <p:nvSpPr>
          <p:cNvPr id="30" name="Shape 110"/>
          <p:cNvSpPr txBox="1"/>
          <p:nvPr/>
        </p:nvSpPr>
        <p:spPr>
          <a:xfrm>
            <a:off x="7097083" y="4840207"/>
            <a:ext cx="2633384" cy="513040"/>
          </a:xfrm>
          <a:prstGeom prst="rect">
            <a:avLst/>
          </a:prstGeom>
          <a:noFill/>
          <a:ln>
            <a:noFill/>
          </a:ln>
        </p:spPr>
        <p:txBody>
          <a:bodyPr wrap="square" lIns="91425" tIns="91425" rIns="91425" bIns="91425" anchor="t" anchorCtr="0">
            <a:noAutofit/>
          </a:bodyPr>
          <a:lstStyle/>
          <a:p>
            <a:pPr lvl="0"/>
            <a:r>
              <a:rPr lang="en" b="1" dirty="0">
                <a:solidFill>
                  <a:schemeClr val="bg2"/>
                </a:solidFill>
              </a:rPr>
              <a:t>Speaker: </a:t>
            </a:r>
            <a:r>
              <a:rPr lang="en-US" b="1" dirty="0">
                <a:solidFill>
                  <a:schemeClr val="bg2"/>
                </a:solidFill>
              </a:rPr>
              <a:t>Barrett Serio</a:t>
            </a:r>
            <a:r>
              <a:rPr lang="en" b="1" dirty="0">
                <a:solidFill>
                  <a:schemeClr val="bg2"/>
                </a:solidFill>
              </a:rPr>
              <a:t> </a:t>
            </a:r>
          </a:p>
        </p:txBody>
      </p:sp>
    </p:spTree>
    <p:extLst>
      <p:ext uri="{BB962C8B-B14F-4D97-AF65-F5344CB8AC3E}">
        <p14:creationId xmlns:p14="http://schemas.microsoft.com/office/powerpoint/2010/main" val="1902169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21" name="Rectangle 20"/>
          <p:cNvSpPr/>
          <p:nvPr/>
        </p:nvSpPr>
        <p:spPr>
          <a:xfrm>
            <a:off x="0" y="0"/>
            <a:ext cx="9144000" cy="809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6200000">
            <a:off x="4103648" y="2401719"/>
            <a:ext cx="2548931" cy="2430379"/>
          </a:xfrm>
          <a:prstGeom prst="rect">
            <a:avLst/>
          </a:prstGeom>
        </p:spPr>
      </p:pic>
      <p:pic>
        <p:nvPicPr>
          <p:cNvPr id="16" name="Picture 1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6200000">
            <a:off x="511833" y="2401121"/>
            <a:ext cx="2548931" cy="2430379"/>
          </a:xfrm>
          <a:prstGeom prst="rect">
            <a:avLst/>
          </a:prstGeom>
        </p:spPr>
      </p:pic>
      <p:sp>
        <p:nvSpPr>
          <p:cNvPr id="13" name="Rectangle 12"/>
          <p:cNvSpPr/>
          <p:nvPr/>
        </p:nvSpPr>
        <p:spPr>
          <a:xfrm>
            <a:off x="401228" y="1869002"/>
            <a:ext cx="2883393" cy="3021774"/>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4" name="Rectangle 13"/>
          <p:cNvSpPr/>
          <p:nvPr/>
        </p:nvSpPr>
        <p:spPr>
          <a:xfrm>
            <a:off x="3874168" y="1869002"/>
            <a:ext cx="3007895" cy="3021774"/>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 name="TextBox 8"/>
          <p:cNvSpPr txBox="1"/>
          <p:nvPr/>
        </p:nvSpPr>
        <p:spPr>
          <a:xfrm>
            <a:off x="866099" y="1464641"/>
            <a:ext cx="1975945" cy="523220"/>
          </a:xfrm>
          <a:prstGeom prst="rect">
            <a:avLst/>
          </a:prstGeom>
          <a:solidFill>
            <a:schemeClr val="tx1"/>
          </a:solid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rPr>
              <a:t>Flies to center of intersection</a:t>
            </a:r>
          </a:p>
        </p:txBody>
      </p:sp>
      <p:sp>
        <p:nvSpPr>
          <p:cNvPr id="10" name="TextBox 9"/>
          <p:cNvSpPr txBox="1"/>
          <p:nvPr/>
        </p:nvSpPr>
        <p:spPr>
          <a:xfrm>
            <a:off x="4349323" y="1464641"/>
            <a:ext cx="1975945" cy="523220"/>
          </a:xfrm>
          <a:prstGeom prst="rect">
            <a:avLst/>
          </a:prstGeom>
          <a:solidFill>
            <a:schemeClr val="tx1"/>
          </a:solid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rPr>
              <a:t>Stabilizes and Hovers Above</a:t>
            </a:r>
          </a:p>
        </p:txBody>
      </p:sp>
      <p:sp>
        <p:nvSpPr>
          <p:cNvPr id="11" name="Right Arrow 10"/>
          <p:cNvSpPr/>
          <p:nvPr/>
        </p:nvSpPr>
        <p:spPr>
          <a:xfrm rot="5400000">
            <a:off x="1288813" y="101482"/>
            <a:ext cx="1026130" cy="390025"/>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TextBox 11"/>
          <p:cNvSpPr txBox="1"/>
          <p:nvPr/>
        </p:nvSpPr>
        <p:spPr>
          <a:xfrm>
            <a:off x="571109" y="960107"/>
            <a:ext cx="2565927" cy="400110"/>
          </a:xfrm>
          <a:prstGeom prst="rect">
            <a:avLst/>
          </a:prstGeom>
          <a:solidFill>
            <a:schemeClr val="tx1"/>
          </a:solidFill>
        </p:spPr>
        <p:txBody>
          <a:bodyPr wrap="square" rtlCol="0">
            <a:spAutoFit/>
          </a:bodyPr>
          <a:lstStyle/>
          <a:p>
            <a:pPr algn="ctr"/>
            <a:r>
              <a:rPr lang="en-US" sz="2000" b="1" dirty="0">
                <a:solidFill>
                  <a:schemeClr val="bg1"/>
                </a:solidFill>
                <a:effectLst>
                  <a:outerShdw blurRad="38100" dist="38100" dir="2700000" algn="tl">
                    <a:srgbClr val="000000">
                      <a:alpha val="43137"/>
                    </a:srgbClr>
                  </a:outerShdw>
                </a:effectLst>
              </a:rPr>
              <a:t>Hover Scenario</a:t>
            </a:r>
          </a:p>
        </p:txBody>
      </p:sp>
      <p:cxnSp>
        <p:nvCxnSpPr>
          <p:cNvPr id="6" name="Straight Connector 5"/>
          <p:cNvCxnSpPr>
            <a:stCxn id="12" idx="2"/>
            <a:endCxn id="9" idx="0"/>
          </p:cNvCxnSpPr>
          <p:nvPr/>
        </p:nvCxnSpPr>
        <p:spPr>
          <a:xfrm flipH="1">
            <a:off x="1854072" y="1360217"/>
            <a:ext cx="1" cy="104424"/>
          </a:xfrm>
          <a:prstGeom prst="line">
            <a:avLst/>
          </a:prstGeom>
          <a:ln w="28575"/>
        </p:spPr>
        <p:style>
          <a:lnRef idx="1">
            <a:schemeClr val="dk1"/>
          </a:lnRef>
          <a:fillRef idx="0">
            <a:schemeClr val="dk1"/>
          </a:fillRef>
          <a:effectRef idx="0">
            <a:schemeClr val="dk1"/>
          </a:effectRef>
          <a:fontRef idx="minor">
            <a:schemeClr val="tx1"/>
          </a:fontRef>
        </p:style>
      </p:cxnSp>
      <p:sp>
        <p:nvSpPr>
          <p:cNvPr id="17" name="Right Arrow 16"/>
          <p:cNvSpPr/>
          <p:nvPr/>
        </p:nvSpPr>
        <p:spPr>
          <a:xfrm>
            <a:off x="3284621" y="3067312"/>
            <a:ext cx="1026130" cy="390025"/>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 name="TextBox 18"/>
          <p:cNvSpPr txBox="1"/>
          <p:nvPr/>
        </p:nvSpPr>
        <p:spPr>
          <a:xfrm>
            <a:off x="3406533" y="2006492"/>
            <a:ext cx="3943162" cy="307777"/>
          </a:xfrm>
          <a:prstGeom prst="rect">
            <a:avLst/>
          </a:prstGeom>
          <a:noFill/>
        </p:spPr>
        <p:txBody>
          <a:bodyPr wrap="square" rtlCol="0">
            <a:spAutoFit/>
          </a:bodyPr>
          <a:lstStyle/>
          <a:p>
            <a:pPr algn="ctr"/>
            <a:r>
              <a:rPr lang="en-US" b="1" dirty="0">
                <a:solidFill>
                  <a:schemeClr val="accent1"/>
                </a:solidFill>
              </a:rPr>
              <a:t>Incorporation of Fly-By-Wire</a:t>
            </a:r>
          </a:p>
        </p:txBody>
      </p:sp>
      <p:sp>
        <p:nvSpPr>
          <p:cNvPr id="23" name="Shape 110"/>
          <p:cNvSpPr txBox="1"/>
          <p:nvPr/>
        </p:nvSpPr>
        <p:spPr>
          <a:xfrm>
            <a:off x="7097083" y="4840207"/>
            <a:ext cx="2633384" cy="513040"/>
          </a:xfrm>
          <a:prstGeom prst="rect">
            <a:avLst/>
          </a:prstGeom>
          <a:noFill/>
          <a:ln>
            <a:noFill/>
          </a:ln>
        </p:spPr>
        <p:txBody>
          <a:bodyPr wrap="square" lIns="91425" tIns="91425" rIns="91425" bIns="91425" anchor="t" anchorCtr="0">
            <a:noAutofit/>
          </a:bodyPr>
          <a:lstStyle/>
          <a:p>
            <a:pPr lvl="0"/>
            <a:r>
              <a:rPr lang="en" b="1" dirty="0">
                <a:solidFill>
                  <a:schemeClr val="bg2"/>
                </a:solidFill>
              </a:rPr>
              <a:t>Speaker: </a:t>
            </a:r>
            <a:r>
              <a:rPr lang="en-US" b="1" dirty="0">
                <a:solidFill>
                  <a:schemeClr val="bg2"/>
                </a:solidFill>
              </a:rPr>
              <a:t>Barrett Serio</a:t>
            </a:r>
            <a:r>
              <a:rPr lang="en" b="1" dirty="0">
                <a:solidFill>
                  <a:schemeClr val="bg2"/>
                </a:solidFill>
              </a:rPr>
              <a:t> </a:t>
            </a:r>
          </a:p>
        </p:txBody>
      </p:sp>
    </p:spTree>
    <p:extLst>
      <p:ext uri="{BB962C8B-B14F-4D97-AF65-F5344CB8AC3E}">
        <p14:creationId xmlns:p14="http://schemas.microsoft.com/office/powerpoint/2010/main" val="3322855938"/>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Shape 188"/>
          <p:cNvSpPr txBox="1">
            <a:spLocks noGrp="1"/>
          </p:cNvSpPr>
          <p:nvPr>
            <p:ph type="title"/>
          </p:nvPr>
        </p:nvSpPr>
        <p:spPr>
          <a:xfrm>
            <a:off x="285830" y="992272"/>
            <a:ext cx="7688700" cy="535200"/>
          </a:xfrm>
          <a:prstGeom prst="rect">
            <a:avLst/>
          </a:prstGeom>
          <a:solidFill>
            <a:schemeClr val="bg1"/>
          </a:solidFill>
        </p:spPr>
        <p:txBody>
          <a:bodyPr wrap="square" lIns="91425" tIns="91425" rIns="91425" bIns="91425" anchor="t" anchorCtr="0">
            <a:noAutofit/>
          </a:bodyPr>
          <a:lstStyle/>
          <a:p>
            <a:pPr lvl="0">
              <a:spcBef>
                <a:spcPts val="0"/>
              </a:spcBef>
              <a:buNone/>
            </a:pPr>
            <a:r>
              <a:rPr lang="en" dirty="0"/>
              <a:t>Solidworks Models: Overview</a:t>
            </a:r>
          </a:p>
        </p:txBody>
      </p:sp>
      <p:sp>
        <p:nvSpPr>
          <p:cNvPr id="6" name="Shape 109"/>
          <p:cNvSpPr/>
          <p:nvPr/>
        </p:nvSpPr>
        <p:spPr>
          <a:xfrm>
            <a:off x="0" y="5876"/>
            <a:ext cx="9153900" cy="513039"/>
          </a:xfrm>
          <a:prstGeom prst="rect">
            <a:avLst/>
          </a:prstGeom>
          <a:solidFill>
            <a:schemeClr val="tx1"/>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aphicFrame>
        <p:nvGraphicFramePr>
          <p:cNvPr id="7" name="Diagram 6"/>
          <p:cNvGraphicFramePr/>
          <p:nvPr>
            <p:extLst>
              <p:ext uri="{D42A27DB-BD31-4B8C-83A1-F6EECF244321}">
                <p14:modId xmlns:p14="http://schemas.microsoft.com/office/powerpoint/2010/main" val="3116092795"/>
              </p:ext>
            </p:extLst>
          </p:nvPr>
        </p:nvGraphicFramePr>
        <p:xfrm>
          <a:off x="187649" y="39895"/>
          <a:ext cx="8830227" cy="958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2" name="Shape 190"/>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365583" y="1538802"/>
            <a:ext cx="4395604" cy="3301405"/>
          </a:xfrm>
          <a:prstGeom prst="rect">
            <a:avLst/>
          </a:prstGeom>
          <a:noFill/>
          <a:ln w="28575">
            <a:solidFill>
              <a:schemeClr val="tx1"/>
            </a:solidFill>
          </a:ln>
        </p:spPr>
      </p:pic>
      <p:sp>
        <p:nvSpPr>
          <p:cNvPr id="23" name="TextBox 22"/>
          <p:cNvSpPr txBox="1"/>
          <p:nvPr/>
        </p:nvSpPr>
        <p:spPr>
          <a:xfrm>
            <a:off x="-757516" y="1527472"/>
            <a:ext cx="4193710" cy="338554"/>
          </a:xfrm>
          <a:prstGeom prst="rect">
            <a:avLst/>
          </a:prstGeom>
          <a:noFill/>
        </p:spPr>
        <p:txBody>
          <a:bodyPr wrap="square" rtlCol="0">
            <a:spAutoFit/>
          </a:bodyPr>
          <a:lstStyle/>
          <a:p>
            <a:pPr algn="ctr"/>
            <a:r>
              <a:rPr lang="en-US" sz="1600" b="1" dirty="0"/>
              <a:t>Mast Attachment</a:t>
            </a:r>
          </a:p>
        </p:txBody>
      </p:sp>
      <p:pic>
        <p:nvPicPr>
          <p:cNvPr id="3" name="Picture 2"/>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5171089" y="1527472"/>
            <a:ext cx="3570616" cy="3312735"/>
          </a:xfrm>
          <a:prstGeom prst="rect">
            <a:avLst/>
          </a:prstGeom>
          <a:ln w="28575">
            <a:solidFill>
              <a:schemeClr val="tx1"/>
            </a:solidFill>
          </a:ln>
        </p:spPr>
      </p:pic>
      <p:sp>
        <p:nvSpPr>
          <p:cNvPr id="25" name="TextBox 24"/>
          <p:cNvSpPr txBox="1"/>
          <p:nvPr/>
        </p:nvSpPr>
        <p:spPr>
          <a:xfrm>
            <a:off x="4859368" y="1521253"/>
            <a:ext cx="1675023" cy="338554"/>
          </a:xfrm>
          <a:prstGeom prst="rect">
            <a:avLst/>
          </a:prstGeom>
          <a:noFill/>
        </p:spPr>
        <p:txBody>
          <a:bodyPr wrap="square" rtlCol="0">
            <a:spAutoFit/>
          </a:bodyPr>
          <a:lstStyle/>
          <a:p>
            <a:pPr algn="ctr"/>
            <a:r>
              <a:rPr lang="en-US" sz="1600" b="1" dirty="0"/>
              <a:t>Hovering</a:t>
            </a:r>
          </a:p>
        </p:txBody>
      </p:sp>
      <p:sp>
        <p:nvSpPr>
          <p:cNvPr id="9" name="Shape 110"/>
          <p:cNvSpPr txBox="1"/>
          <p:nvPr/>
        </p:nvSpPr>
        <p:spPr>
          <a:xfrm>
            <a:off x="7145210" y="4831688"/>
            <a:ext cx="2633384" cy="513040"/>
          </a:xfrm>
          <a:prstGeom prst="rect">
            <a:avLst/>
          </a:prstGeom>
          <a:noFill/>
          <a:ln>
            <a:noFill/>
          </a:ln>
        </p:spPr>
        <p:txBody>
          <a:bodyPr wrap="square" lIns="91425" tIns="91425" rIns="91425" bIns="91425" anchor="t" anchorCtr="0">
            <a:noAutofit/>
          </a:bodyPr>
          <a:lstStyle/>
          <a:p>
            <a:pPr lvl="0"/>
            <a:r>
              <a:rPr lang="en" b="1" dirty="0">
                <a:solidFill>
                  <a:schemeClr val="bg2"/>
                </a:solidFill>
              </a:rPr>
              <a:t>Speaker: </a:t>
            </a:r>
            <a:r>
              <a:rPr lang="en-US" b="1" dirty="0">
                <a:solidFill>
                  <a:schemeClr val="bg2"/>
                </a:solidFill>
              </a:rPr>
              <a:t>Lucy Guo</a:t>
            </a:r>
            <a:endParaRPr lang="en" b="1" dirty="0">
              <a:solidFill>
                <a:schemeClr val="bg2"/>
              </a:solidFill>
            </a:endParaRPr>
          </a:p>
        </p:txBody>
      </p:sp>
    </p:spTree>
    <p:extLst>
      <p:ext uri="{BB962C8B-B14F-4D97-AF65-F5344CB8AC3E}">
        <p14:creationId xmlns:p14="http://schemas.microsoft.com/office/powerpoint/2010/main" val="31815100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Shape 188"/>
          <p:cNvSpPr txBox="1">
            <a:spLocks noGrp="1"/>
          </p:cNvSpPr>
          <p:nvPr>
            <p:ph type="title"/>
          </p:nvPr>
        </p:nvSpPr>
        <p:spPr>
          <a:xfrm>
            <a:off x="285830" y="992272"/>
            <a:ext cx="7688700" cy="535200"/>
          </a:xfrm>
          <a:prstGeom prst="rect">
            <a:avLst/>
          </a:prstGeom>
          <a:solidFill>
            <a:schemeClr val="bg1"/>
          </a:solidFill>
        </p:spPr>
        <p:txBody>
          <a:bodyPr wrap="square" lIns="91425" tIns="91425" rIns="91425" bIns="91425" anchor="t" anchorCtr="0">
            <a:noAutofit/>
          </a:bodyPr>
          <a:lstStyle/>
          <a:p>
            <a:pPr lvl="0">
              <a:spcBef>
                <a:spcPts val="0"/>
              </a:spcBef>
              <a:buNone/>
            </a:pPr>
            <a:r>
              <a:rPr lang="en" dirty="0"/>
              <a:t>Solidworks Models: Mast</a:t>
            </a:r>
          </a:p>
        </p:txBody>
      </p:sp>
      <p:pic>
        <p:nvPicPr>
          <p:cNvPr id="191" name="Shape 19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89094" y="1618045"/>
            <a:ext cx="2196663" cy="2843576"/>
          </a:xfrm>
          <a:prstGeom prst="rect">
            <a:avLst/>
          </a:prstGeom>
          <a:noFill/>
          <a:ln w="28575">
            <a:solidFill>
              <a:schemeClr val="bg1"/>
            </a:solidFill>
          </a:ln>
        </p:spPr>
      </p:pic>
      <p:sp>
        <p:nvSpPr>
          <p:cNvPr id="6" name="Shape 109"/>
          <p:cNvSpPr/>
          <p:nvPr/>
        </p:nvSpPr>
        <p:spPr>
          <a:xfrm>
            <a:off x="0" y="5876"/>
            <a:ext cx="9153900" cy="513039"/>
          </a:xfrm>
          <a:prstGeom prst="rect">
            <a:avLst/>
          </a:prstGeom>
          <a:solidFill>
            <a:schemeClr val="tx1"/>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aphicFrame>
        <p:nvGraphicFramePr>
          <p:cNvPr id="7" name="Diagram 6"/>
          <p:cNvGraphicFramePr/>
          <p:nvPr>
            <p:extLst>
              <p:ext uri="{D42A27DB-BD31-4B8C-83A1-F6EECF244321}">
                <p14:modId xmlns:p14="http://schemas.microsoft.com/office/powerpoint/2010/main" val="3116092795"/>
              </p:ext>
            </p:extLst>
          </p:nvPr>
        </p:nvGraphicFramePr>
        <p:xfrm>
          <a:off x="187649" y="39895"/>
          <a:ext cx="8830227" cy="9580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p:cNvSpPr txBox="1"/>
          <p:nvPr/>
        </p:nvSpPr>
        <p:spPr>
          <a:xfrm>
            <a:off x="285830" y="4572332"/>
            <a:ext cx="4193710" cy="523220"/>
          </a:xfrm>
          <a:prstGeom prst="rect">
            <a:avLst/>
          </a:prstGeom>
          <a:noFill/>
        </p:spPr>
        <p:txBody>
          <a:bodyPr wrap="square" rtlCol="0">
            <a:spAutoFit/>
          </a:bodyPr>
          <a:lstStyle/>
          <a:p>
            <a:pPr algn="ctr"/>
            <a:r>
              <a:rPr lang="en-US" dirty="0"/>
              <a:t>Figure 2: Dimetric and Side Views: Traffic Light Mast Attachment</a:t>
            </a:r>
          </a:p>
        </p:txBody>
      </p:sp>
      <p:sp>
        <p:nvSpPr>
          <p:cNvPr id="9" name="TextBox 8"/>
          <p:cNvSpPr txBox="1"/>
          <p:nvPr/>
        </p:nvSpPr>
        <p:spPr>
          <a:xfrm>
            <a:off x="5230076" y="4552195"/>
            <a:ext cx="3566395" cy="307777"/>
          </a:xfrm>
          <a:prstGeom prst="rect">
            <a:avLst/>
          </a:prstGeom>
          <a:noFill/>
        </p:spPr>
        <p:txBody>
          <a:bodyPr wrap="square" rtlCol="0">
            <a:spAutoFit/>
          </a:bodyPr>
          <a:lstStyle/>
          <a:p>
            <a:pPr algn="ctr"/>
            <a:r>
              <a:rPr lang="en-US" dirty="0"/>
              <a:t>Figure 3: Dimetric and Side View of Drone</a:t>
            </a:r>
          </a:p>
        </p:txBody>
      </p:sp>
      <p:pic>
        <p:nvPicPr>
          <p:cNvPr id="3" name="Picture 2"/>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5382031" y="2591902"/>
            <a:ext cx="3312705" cy="1429798"/>
          </a:xfrm>
          <a:prstGeom prst="rect">
            <a:avLst/>
          </a:prstGeom>
        </p:spPr>
      </p:pic>
      <p:pic>
        <p:nvPicPr>
          <p:cNvPr id="4" name="Picture 3"/>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5270996" y="1175190"/>
            <a:ext cx="3442738" cy="2001998"/>
          </a:xfrm>
          <a:prstGeom prst="rect">
            <a:avLst/>
          </a:prstGeom>
        </p:spPr>
      </p:pic>
      <p:sp>
        <p:nvSpPr>
          <p:cNvPr id="10" name="Rectangle 9"/>
          <p:cNvSpPr/>
          <p:nvPr/>
        </p:nvSpPr>
        <p:spPr>
          <a:xfrm>
            <a:off x="5179959" y="1138087"/>
            <a:ext cx="3574695" cy="341410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2694883" y="1735726"/>
            <a:ext cx="2000250" cy="2677240"/>
          </a:xfrm>
          <a:prstGeom prst="rect">
            <a:avLst/>
          </a:prstGeom>
        </p:spPr>
      </p:pic>
      <p:sp>
        <p:nvSpPr>
          <p:cNvPr id="12" name="TextBox 11"/>
          <p:cNvSpPr txBox="1"/>
          <p:nvPr/>
        </p:nvSpPr>
        <p:spPr>
          <a:xfrm>
            <a:off x="2233493" y="4211298"/>
            <a:ext cx="3057501" cy="307777"/>
          </a:xfrm>
          <a:prstGeom prst="rect">
            <a:avLst/>
          </a:prstGeom>
          <a:noFill/>
        </p:spPr>
        <p:txBody>
          <a:bodyPr wrap="square" rtlCol="0">
            <a:spAutoFit/>
          </a:bodyPr>
          <a:lstStyle/>
          <a:p>
            <a:r>
              <a:rPr lang="en-US" b="1" dirty="0">
                <a:solidFill>
                  <a:schemeClr val="bg2"/>
                </a:solidFill>
              </a:rPr>
              <a:t>Battery Pack/Counter Balance</a:t>
            </a:r>
          </a:p>
        </p:txBody>
      </p:sp>
      <p:cxnSp>
        <p:nvCxnSpPr>
          <p:cNvPr id="14" name="Straight Arrow Connector 13"/>
          <p:cNvCxnSpPr>
            <a:stCxn id="12" idx="0"/>
          </p:cNvCxnSpPr>
          <p:nvPr/>
        </p:nvCxnSpPr>
        <p:spPr>
          <a:xfrm flipV="1">
            <a:off x="3762244" y="3826690"/>
            <a:ext cx="427217" cy="384608"/>
          </a:xfrm>
          <a:prstGeom prst="straightConnector1">
            <a:avLst/>
          </a:prstGeom>
          <a:ln w="28575">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703949" y="1706203"/>
            <a:ext cx="756198" cy="307777"/>
          </a:xfrm>
          <a:prstGeom prst="rect">
            <a:avLst/>
          </a:prstGeom>
          <a:noFill/>
        </p:spPr>
        <p:txBody>
          <a:bodyPr wrap="square" rtlCol="0">
            <a:spAutoFit/>
          </a:bodyPr>
          <a:lstStyle/>
          <a:p>
            <a:r>
              <a:rPr lang="en-US" b="1" dirty="0">
                <a:solidFill>
                  <a:schemeClr val="bg2"/>
                </a:solidFill>
              </a:rPr>
              <a:t>Clamp</a:t>
            </a:r>
          </a:p>
        </p:txBody>
      </p:sp>
      <p:cxnSp>
        <p:nvCxnSpPr>
          <p:cNvPr id="20" name="Straight Arrow Connector 19"/>
          <p:cNvCxnSpPr/>
          <p:nvPr/>
        </p:nvCxnSpPr>
        <p:spPr>
          <a:xfrm>
            <a:off x="3231313" y="1972766"/>
            <a:ext cx="361779" cy="369946"/>
          </a:xfrm>
          <a:prstGeom prst="straightConnector1">
            <a:avLst/>
          </a:prstGeom>
          <a:ln w="28575">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3434008" y="1479323"/>
            <a:ext cx="1796069" cy="307777"/>
          </a:xfrm>
          <a:prstGeom prst="rect">
            <a:avLst/>
          </a:prstGeom>
          <a:noFill/>
        </p:spPr>
        <p:txBody>
          <a:bodyPr wrap="square" rtlCol="0">
            <a:spAutoFit/>
          </a:bodyPr>
          <a:lstStyle/>
          <a:p>
            <a:r>
              <a:rPr lang="en-US" b="1" dirty="0">
                <a:solidFill>
                  <a:schemeClr val="bg2"/>
                </a:solidFill>
              </a:rPr>
              <a:t>Connection Plate</a:t>
            </a:r>
          </a:p>
        </p:txBody>
      </p:sp>
      <p:cxnSp>
        <p:nvCxnSpPr>
          <p:cNvPr id="28" name="Straight Arrow Connector 27"/>
          <p:cNvCxnSpPr>
            <a:stCxn id="27" idx="2"/>
          </p:cNvCxnSpPr>
          <p:nvPr/>
        </p:nvCxnSpPr>
        <p:spPr>
          <a:xfrm flipH="1">
            <a:off x="3944974" y="1787100"/>
            <a:ext cx="387069" cy="226880"/>
          </a:xfrm>
          <a:prstGeom prst="straightConnector1">
            <a:avLst/>
          </a:prstGeom>
          <a:ln w="28575">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2035250" y="3302411"/>
            <a:ext cx="1796069" cy="307777"/>
          </a:xfrm>
          <a:prstGeom prst="rect">
            <a:avLst/>
          </a:prstGeom>
          <a:noFill/>
        </p:spPr>
        <p:txBody>
          <a:bodyPr wrap="square" rtlCol="0">
            <a:spAutoFit/>
          </a:bodyPr>
          <a:lstStyle/>
          <a:p>
            <a:r>
              <a:rPr lang="en-US" b="1" dirty="0">
                <a:solidFill>
                  <a:schemeClr val="bg2"/>
                </a:solidFill>
              </a:rPr>
              <a:t>LED Lights</a:t>
            </a:r>
          </a:p>
        </p:txBody>
      </p:sp>
      <p:cxnSp>
        <p:nvCxnSpPr>
          <p:cNvPr id="34" name="Straight Arrow Connector 33"/>
          <p:cNvCxnSpPr/>
          <p:nvPr/>
        </p:nvCxnSpPr>
        <p:spPr>
          <a:xfrm flipV="1">
            <a:off x="2776322" y="3083602"/>
            <a:ext cx="454991" cy="218808"/>
          </a:xfrm>
          <a:prstGeom prst="straightConnector1">
            <a:avLst/>
          </a:prstGeom>
          <a:ln w="28575">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198553" y="1494572"/>
            <a:ext cx="4825391" cy="305762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5382031" y="4174341"/>
            <a:ext cx="1796069" cy="307777"/>
          </a:xfrm>
          <a:prstGeom prst="rect">
            <a:avLst/>
          </a:prstGeom>
          <a:noFill/>
        </p:spPr>
        <p:txBody>
          <a:bodyPr wrap="square" rtlCol="0">
            <a:spAutoFit/>
          </a:bodyPr>
          <a:lstStyle/>
          <a:p>
            <a:r>
              <a:rPr lang="en-US" b="1" dirty="0">
                <a:solidFill>
                  <a:schemeClr val="bg2"/>
                </a:solidFill>
              </a:rPr>
              <a:t>Connection Plate</a:t>
            </a:r>
          </a:p>
        </p:txBody>
      </p:sp>
      <p:cxnSp>
        <p:nvCxnSpPr>
          <p:cNvPr id="43" name="Straight Arrow Connector 42"/>
          <p:cNvCxnSpPr/>
          <p:nvPr/>
        </p:nvCxnSpPr>
        <p:spPr>
          <a:xfrm flipV="1">
            <a:off x="6695090" y="3869718"/>
            <a:ext cx="242541" cy="324678"/>
          </a:xfrm>
          <a:prstGeom prst="straightConnector1">
            <a:avLst/>
          </a:prstGeom>
          <a:ln w="28575">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251433" y="1186795"/>
            <a:ext cx="1646637" cy="307777"/>
          </a:xfrm>
          <a:prstGeom prst="rect">
            <a:avLst/>
          </a:prstGeom>
          <a:noFill/>
        </p:spPr>
        <p:txBody>
          <a:bodyPr wrap="square" rtlCol="0">
            <a:spAutoFit/>
          </a:bodyPr>
          <a:lstStyle/>
          <a:p>
            <a:r>
              <a:rPr lang="en-US" b="1" dirty="0"/>
              <a:t>FreeFly Alta 8</a:t>
            </a:r>
          </a:p>
        </p:txBody>
      </p:sp>
      <p:sp>
        <p:nvSpPr>
          <p:cNvPr id="24" name="Shape 110"/>
          <p:cNvSpPr txBox="1"/>
          <p:nvPr/>
        </p:nvSpPr>
        <p:spPr>
          <a:xfrm>
            <a:off x="7145210" y="4831688"/>
            <a:ext cx="2633384" cy="513040"/>
          </a:xfrm>
          <a:prstGeom prst="rect">
            <a:avLst/>
          </a:prstGeom>
          <a:noFill/>
          <a:ln>
            <a:noFill/>
          </a:ln>
        </p:spPr>
        <p:txBody>
          <a:bodyPr wrap="square" lIns="91425" tIns="91425" rIns="91425" bIns="91425" anchor="t" anchorCtr="0">
            <a:noAutofit/>
          </a:bodyPr>
          <a:lstStyle/>
          <a:p>
            <a:pPr lvl="0"/>
            <a:r>
              <a:rPr lang="en" b="1" dirty="0">
                <a:solidFill>
                  <a:schemeClr val="bg2"/>
                </a:solidFill>
              </a:rPr>
              <a:t>Speaker: </a:t>
            </a:r>
            <a:r>
              <a:rPr lang="en-US" b="1" dirty="0">
                <a:solidFill>
                  <a:schemeClr val="bg2"/>
                </a:solidFill>
              </a:rPr>
              <a:t>Lucy Guo</a:t>
            </a:r>
            <a:endParaRPr lang="en" b="1" dirty="0">
              <a:solidFill>
                <a:schemeClr val="bg2"/>
              </a:solidFill>
            </a:endParaRPr>
          </a:p>
        </p:txBody>
      </p:sp>
      <p:sp>
        <p:nvSpPr>
          <p:cNvPr id="5" name="Rectangle 4"/>
          <p:cNvSpPr/>
          <p:nvPr/>
        </p:nvSpPr>
        <p:spPr>
          <a:xfrm>
            <a:off x="5340214" y="2745048"/>
            <a:ext cx="3312705" cy="338554"/>
          </a:xfrm>
          <a:prstGeom prst="rect">
            <a:avLst/>
          </a:prstGeom>
        </p:spPr>
        <p:txBody>
          <a:bodyPr wrap="square">
            <a:spAutoFit/>
          </a:bodyPr>
          <a:lstStyle/>
          <a:p>
            <a:r>
              <a:rPr lang="en-US" sz="800" u="sng" dirty="0">
                <a:solidFill>
                  <a:srgbClr val="0097A7"/>
                </a:solidFill>
                <a:latin typeface="Arial" panose="020B0604020202020204" pitchFamily="34" charset="0"/>
                <a:hlinkClick r:id="rId12"/>
              </a:rPr>
              <a:t>https://grabcad.com/library/octocopter-with-3-axis-camera-mount/details?folder_id=226502</a:t>
            </a:r>
            <a:endParaRPr lang="en-US" sz="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24" name="Shape 19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33448" y="1534206"/>
            <a:ext cx="4246091" cy="2947912"/>
          </a:xfrm>
          <a:prstGeom prst="rect">
            <a:avLst/>
          </a:prstGeom>
          <a:noFill/>
          <a:ln>
            <a:noFill/>
          </a:ln>
        </p:spPr>
      </p:pic>
      <p:sp>
        <p:nvSpPr>
          <p:cNvPr id="188" name="Shape 188"/>
          <p:cNvSpPr txBox="1">
            <a:spLocks noGrp="1"/>
          </p:cNvSpPr>
          <p:nvPr>
            <p:ph type="title"/>
          </p:nvPr>
        </p:nvSpPr>
        <p:spPr>
          <a:xfrm>
            <a:off x="285830" y="992272"/>
            <a:ext cx="7688700" cy="535200"/>
          </a:xfrm>
          <a:prstGeom prst="rect">
            <a:avLst/>
          </a:prstGeom>
          <a:solidFill>
            <a:schemeClr val="bg1"/>
          </a:solidFill>
        </p:spPr>
        <p:txBody>
          <a:bodyPr wrap="square" lIns="91425" tIns="91425" rIns="91425" bIns="91425" anchor="t" anchorCtr="0">
            <a:noAutofit/>
          </a:bodyPr>
          <a:lstStyle/>
          <a:p>
            <a:pPr lvl="0">
              <a:spcBef>
                <a:spcPts val="0"/>
              </a:spcBef>
              <a:buNone/>
            </a:pPr>
            <a:r>
              <a:rPr lang="en" dirty="0"/>
              <a:t>Solidworks Models: Mast</a:t>
            </a:r>
          </a:p>
        </p:txBody>
      </p:sp>
      <p:sp>
        <p:nvSpPr>
          <p:cNvPr id="6" name="Shape 109"/>
          <p:cNvSpPr/>
          <p:nvPr/>
        </p:nvSpPr>
        <p:spPr>
          <a:xfrm>
            <a:off x="0" y="5876"/>
            <a:ext cx="9153900" cy="513039"/>
          </a:xfrm>
          <a:prstGeom prst="rect">
            <a:avLst/>
          </a:prstGeom>
          <a:solidFill>
            <a:schemeClr val="tx1"/>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aphicFrame>
        <p:nvGraphicFramePr>
          <p:cNvPr id="7" name="Diagram 6"/>
          <p:cNvGraphicFramePr/>
          <p:nvPr>
            <p:extLst>
              <p:ext uri="{D42A27DB-BD31-4B8C-83A1-F6EECF244321}">
                <p14:modId xmlns:p14="http://schemas.microsoft.com/office/powerpoint/2010/main" val="3116092795"/>
              </p:ext>
            </p:extLst>
          </p:nvPr>
        </p:nvGraphicFramePr>
        <p:xfrm>
          <a:off x="187649" y="39895"/>
          <a:ext cx="8830227" cy="9580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p:cNvSpPr txBox="1"/>
          <p:nvPr/>
        </p:nvSpPr>
        <p:spPr>
          <a:xfrm>
            <a:off x="285830" y="4572332"/>
            <a:ext cx="4193710" cy="307777"/>
          </a:xfrm>
          <a:prstGeom prst="rect">
            <a:avLst/>
          </a:prstGeom>
          <a:noFill/>
        </p:spPr>
        <p:txBody>
          <a:bodyPr wrap="square" rtlCol="0">
            <a:spAutoFit/>
          </a:bodyPr>
          <a:lstStyle/>
          <a:p>
            <a:pPr algn="ctr"/>
            <a:r>
              <a:rPr lang="en-US" dirty="0"/>
              <a:t>Figure 4: Parts of Clamp Design</a:t>
            </a:r>
          </a:p>
        </p:txBody>
      </p:sp>
      <p:sp>
        <p:nvSpPr>
          <p:cNvPr id="9" name="TextBox 8"/>
          <p:cNvSpPr txBox="1"/>
          <p:nvPr/>
        </p:nvSpPr>
        <p:spPr>
          <a:xfrm>
            <a:off x="5114872" y="4600903"/>
            <a:ext cx="3566395" cy="307777"/>
          </a:xfrm>
          <a:prstGeom prst="rect">
            <a:avLst/>
          </a:prstGeom>
          <a:noFill/>
        </p:spPr>
        <p:txBody>
          <a:bodyPr wrap="square" rtlCol="0">
            <a:spAutoFit/>
          </a:bodyPr>
          <a:lstStyle/>
          <a:p>
            <a:pPr algn="ctr"/>
            <a:r>
              <a:rPr lang="en-US" dirty="0"/>
              <a:t>Figure 5: Clamp Animation</a:t>
            </a:r>
          </a:p>
        </p:txBody>
      </p:sp>
      <p:sp>
        <p:nvSpPr>
          <p:cNvPr id="10" name="Rectangle 9"/>
          <p:cNvSpPr/>
          <p:nvPr/>
        </p:nvSpPr>
        <p:spPr>
          <a:xfrm>
            <a:off x="4684711" y="1138087"/>
            <a:ext cx="4069944" cy="341410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266994" y="2537364"/>
            <a:ext cx="1417716" cy="307777"/>
          </a:xfrm>
          <a:prstGeom prst="rect">
            <a:avLst/>
          </a:prstGeom>
          <a:noFill/>
        </p:spPr>
        <p:txBody>
          <a:bodyPr wrap="square" rtlCol="0">
            <a:spAutoFit/>
          </a:bodyPr>
          <a:lstStyle/>
          <a:p>
            <a:r>
              <a:rPr lang="en-US" b="1" dirty="0">
                <a:solidFill>
                  <a:schemeClr val="bg2"/>
                </a:solidFill>
              </a:rPr>
              <a:t>Worm Screw</a:t>
            </a:r>
          </a:p>
        </p:txBody>
      </p:sp>
      <p:cxnSp>
        <p:nvCxnSpPr>
          <p:cNvPr id="14" name="Straight Arrow Connector 13"/>
          <p:cNvCxnSpPr>
            <a:stCxn id="12" idx="1"/>
          </p:cNvCxnSpPr>
          <p:nvPr/>
        </p:nvCxnSpPr>
        <p:spPr>
          <a:xfrm flipH="1" flipV="1">
            <a:off x="2298922" y="2589436"/>
            <a:ext cx="968072" cy="101817"/>
          </a:xfrm>
          <a:prstGeom prst="straightConnector1">
            <a:avLst/>
          </a:prstGeom>
          <a:ln w="28575">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98553" y="2808483"/>
            <a:ext cx="1121516" cy="523220"/>
          </a:xfrm>
          <a:prstGeom prst="rect">
            <a:avLst/>
          </a:prstGeom>
          <a:noFill/>
        </p:spPr>
        <p:txBody>
          <a:bodyPr wrap="square" rtlCol="0">
            <a:spAutoFit/>
          </a:bodyPr>
          <a:lstStyle/>
          <a:p>
            <a:r>
              <a:rPr lang="en-US" b="1" dirty="0">
                <a:solidFill>
                  <a:schemeClr val="bg2"/>
                </a:solidFill>
              </a:rPr>
              <a:t>Clamping Plates</a:t>
            </a:r>
          </a:p>
        </p:txBody>
      </p:sp>
      <p:cxnSp>
        <p:nvCxnSpPr>
          <p:cNvPr id="20" name="Straight Arrow Connector 19"/>
          <p:cNvCxnSpPr/>
          <p:nvPr/>
        </p:nvCxnSpPr>
        <p:spPr>
          <a:xfrm flipV="1">
            <a:off x="909968" y="3023383"/>
            <a:ext cx="599052" cy="84193"/>
          </a:xfrm>
          <a:prstGeom prst="straightConnector1">
            <a:avLst/>
          </a:prstGeom>
          <a:ln w="28575">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33" idx="1"/>
          </p:cNvCxnSpPr>
          <p:nvPr/>
        </p:nvCxnSpPr>
        <p:spPr>
          <a:xfrm flipH="1">
            <a:off x="2382685" y="2086644"/>
            <a:ext cx="621132" cy="174025"/>
          </a:xfrm>
          <a:prstGeom prst="straightConnector1">
            <a:avLst/>
          </a:prstGeom>
          <a:ln w="28575">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003817" y="1932755"/>
            <a:ext cx="1796069" cy="307777"/>
          </a:xfrm>
          <a:prstGeom prst="rect">
            <a:avLst/>
          </a:prstGeom>
          <a:noFill/>
        </p:spPr>
        <p:txBody>
          <a:bodyPr wrap="square" rtlCol="0">
            <a:spAutoFit/>
          </a:bodyPr>
          <a:lstStyle/>
          <a:p>
            <a:r>
              <a:rPr lang="en-US" b="1" dirty="0">
                <a:solidFill>
                  <a:schemeClr val="bg2"/>
                </a:solidFill>
              </a:rPr>
              <a:t>Electric Engine</a:t>
            </a:r>
          </a:p>
        </p:txBody>
      </p:sp>
      <p:cxnSp>
        <p:nvCxnSpPr>
          <p:cNvPr id="34" name="Straight Arrow Connector 33"/>
          <p:cNvCxnSpPr/>
          <p:nvPr/>
        </p:nvCxnSpPr>
        <p:spPr>
          <a:xfrm flipV="1">
            <a:off x="2283819" y="2804620"/>
            <a:ext cx="229842" cy="605912"/>
          </a:xfrm>
          <a:prstGeom prst="straightConnector1">
            <a:avLst/>
          </a:prstGeom>
          <a:ln w="28575">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198553" y="1494572"/>
            <a:ext cx="4292319" cy="305762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1594294" y="3393439"/>
            <a:ext cx="1417716" cy="307777"/>
          </a:xfrm>
          <a:prstGeom prst="rect">
            <a:avLst/>
          </a:prstGeom>
          <a:noFill/>
        </p:spPr>
        <p:txBody>
          <a:bodyPr wrap="square" rtlCol="0">
            <a:spAutoFit/>
          </a:bodyPr>
          <a:lstStyle/>
          <a:p>
            <a:r>
              <a:rPr lang="en-US" b="1" dirty="0">
                <a:solidFill>
                  <a:schemeClr val="bg2"/>
                </a:solidFill>
              </a:rPr>
              <a:t>Worm Gears</a:t>
            </a:r>
          </a:p>
        </p:txBody>
      </p:sp>
      <p:cxnSp>
        <p:nvCxnSpPr>
          <p:cNvPr id="35" name="Straight Arrow Connector 34"/>
          <p:cNvCxnSpPr/>
          <p:nvPr/>
        </p:nvCxnSpPr>
        <p:spPr>
          <a:xfrm flipH="1" flipV="1">
            <a:off x="2007369" y="2745792"/>
            <a:ext cx="124070" cy="690205"/>
          </a:xfrm>
          <a:prstGeom prst="straightConnector1">
            <a:avLst/>
          </a:prstGeom>
          <a:ln w="28575">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909968" y="3187891"/>
            <a:ext cx="1847312" cy="1006505"/>
          </a:xfrm>
          <a:prstGeom prst="straightConnector1">
            <a:avLst/>
          </a:prstGeom>
          <a:ln w="28575">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 name="Shape 110"/>
          <p:cNvSpPr txBox="1"/>
          <p:nvPr/>
        </p:nvSpPr>
        <p:spPr>
          <a:xfrm>
            <a:off x="7145210" y="4831688"/>
            <a:ext cx="2633384" cy="513040"/>
          </a:xfrm>
          <a:prstGeom prst="rect">
            <a:avLst/>
          </a:prstGeom>
          <a:noFill/>
          <a:ln>
            <a:noFill/>
          </a:ln>
        </p:spPr>
        <p:txBody>
          <a:bodyPr wrap="square" lIns="91425" tIns="91425" rIns="91425" bIns="91425" anchor="t" anchorCtr="0">
            <a:noAutofit/>
          </a:bodyPr>
          <a:lstStyle/>
          <a:p>
            <a:pPr lvl="0"/>
            <a:r>
              <a:rPr lang="en" b="1" dirty="0">
                <a:solidFill>
                  <a:schemeClr val="bg2"/>
                </a:solidFill>
              </a:rPr>
              <a:t>Speaker: </a:t>
            </a:r>
            <a:r>
              <a:rPr lang="en-US" b="1" dirty="0">
                <a:solidFill>
                  <a:schemeClr val="bg2"/>
                </a:solidFill>
              </a:rPr>
              <a:t>Lucy Guo</a:t>
            </a:r>
            <a:endParaRPr lang="en" b="1" dirty="0">
              <a:solidFill>
                <a:schemeClr val="bg2"/>
              </a:solidFill>
            </a:endParaRPr>
          </a:p>
        </p:txBody>
      </p:sp>
    </p:spTree>
    <p:extLst>
      <p:ext uri="{BB962C8B-B14F-4D97-AF65-F5344CB8AC3E}">
        <p14:creationId xmlns:p14="http://schemas.microsoft.com/office/powerpoint/2010/main" val="3952937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Shape 204"/>
          <p:cNvSpPr txBox="1">
            <a:spLocks noGrp="1"/>
          </p:cNvSpPr>
          <p:nvPr>
            <p:ph type="title"/>
          </p:nvPr>
        </p:nvSpPr>
        <p:spPr>
          <a:xfrm>
            <a:off x="187649" y="924934"/>
            <a:ext cx="7688700" cy="535200"/>
          </a:xfrm>
          <a:prstGeom prst="rect">
            <a:avLst/>
          </a:prstGeom>
          <a:solidFill>
            <a:schemeClr val="bg1"/>
          </a:solidFill>
        </p:spPr>
        <p:txBody>
          <a:bodyPr wrap="square" lIns="91425" tIns="91425" rIns="91425" bIns="91425" anchor="t" anchorCtr="0">
            <a:noAutofit/>
          </a:bodyPr>
          <a:lstStyle/>
          <a:p>
            <a:pPr lvl="0" rtl="0">
              <a:spcBef>
                <a:spcPts val="0"/>
              </a:spcBef>
              <a:buNone/>
            </a:pPr>
            <a:r>
              <a:rPr lang="en" dirty="0"/>
              <a:t>Solidworks Models: Hover</a:t>
            </a:r>
          </a:p>
        </p:txBody>
      </p:sp>
      <p:sp>
        <p:nvSpPr>
          <p:cNvPr id="205" name="Shape 205"/>
          <p:cNvSpPr txBox="1">
            <a:spLocks noGrp="1"/>
          </p:cNvSpPr>
          <p:nvPr>
            <p:ph type="body" idx="1"/>
          </p:nvPr>
        </p:nvSpPr>
        <p:spPr>
          <a:prstGeom prst="rect">
            <a:avLst/>
          </a:prstGeom>
        </p:spPr>
        <p:txBody>
          <a:bodyPr wrap="square" lIns="91425" tIns="91425" rIns="91425" bIns="91425" anchor="t" anchorCtr="0">
            <a:noAutofit/>
          </a:bodyPr>
          <a:lstStyle/>
          <a:p>
            <a:pPr lvl="0" rtl="0">
              <a:spcBef>
                <a:spcPts val="0"/>
              </a:spcBef>
              <a:buNone/>
            </a:pPr>
            <a:endParaRPr/>
          </a:p>
        </p:txBody>
      </p:sp>
      <p:pic>
        <p:nvPicPr>
          <p:cNvPr id="206" name="Shape 20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32288" y="1507708"/>
            <a:ext cx="4157887" cy="3064624"/>
          </a:xfrm>
          <a:prstGeom prst="rect">
            <a:avLst/>
          </a:prstGeom>
          <a:noFill/>
          <a:ln>
            <a:noFill/>
          </a:ln>
        </p:spPr>
      </p:pic>
      <p:sp>
        <p:nvSpPr>
          <p:cNvPr id="207" name="Shape 207" title="Light Animation.avi">
            <a:hlinkClick r:id="rId4"/>
          </p:cNvPr>
          <p:cNvSpPr/>
          <p:nvPr/>
        </p:nvSpPr>
        <p:spPr>
          <a:xfrm>
            <a:off x="4390175" y="1391650"/>
            <a:ext cx="4572000" cy="3429000"/>
          </a:xfrm>
          <a:prstGeom prst="rect">
            <a:avLst/>
          </a:prstGeom>
          <a:noFill/>
          <a:ln>
            <a:noFill/>
          </a:ln>
        </p:spPr>
      </p:sp>
      <p:sp>
        <p:nvSpPr>
          <p:cNvPr id="6" name="Shape 109"/>
          <p:cNvSpPr/>
          <p:nvPr/>
        </p:nvSpPr>
        <p:spPr>
          <a:xfrm>
            <a:off x="0" y="5876"/>
            <a:ext cx="9153900" cy="513039"/>
          </a:xfrm>
          <a:prstGeom prst="rect">
            <a:avLst/>
          </a:prstGeom>
          <a:solidFill>
            <a:schemeClr val="tx1"/>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aphicFrame>
        <p:nvGraphicFramePr>
          <p:cNvPr id="7" name="Diagram 6"/>
          <p:cNvGraphicFramePr/>
          <p:nvPr>
            <p:extLst>
              <p:ext uri="{D42A27DB-BD31-4B8C-83A1-F6EECF244321}">
                <p14:modId xmlns:p14="http://schemas.microsoft.com/office/powerpoint/2010/main" val="3116092795"/>
              </p:ext>
            </p:extLst>
          </p:nvPr>
        </p:nvGraphicFramePr>
        <p:xfrm>
          <a:off x="187649" y="39895"/>
          <a:ext cx="8830227" cy="95803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TextBox 7"/>
          <p:cNvSpPr txBox="1"/>
          <p:nvPr/>
        </p:nvSpPr>
        <p:spPr>
          <a:xfrm>
            <a:off x="285830" y="4572332"/>
            <a:ext cx="4193710" cy="523220"/>
          </a:xfrm>
          <a:prstGeom prst="rect">
            <a:avLst/>
          </a:prstGeom>
          <a:noFill/>
        </p:spPr>
        <p:txBody>
          <a:bodyPr wrap="square" rtlCol="0">
            <a:spAutoFit/>
          </a:bodyPr>
          <a:lstStyle/>
          <a:p>
            <a:pPr algn="ctr"/>
            <a:r>
              <a:rPr lang="en-US" dirty="0"/>
              <a:t>Figure 6: Hovering Traffic Light Mast Attachment</a:t>
            </a:r>
          </a:p>
          <a:p>
            <a:pPr algn="ctr"/>
            <a:endParaRPr lang="en-US" dirty="0"/>
          </a:p>
        </p:txBody>
      </p:sp>
      <p:sp>
        <p:nvSpPr>
          <p:cNvPr id="9" name="TextBox 8"/>
          <p:cNvSpPr txBox="1"/>
          <p:nvPr/>
        </p:nvSpPr>
        <p:spPr>
          <a:xfrm>
            <a:off x="5114872" y="4600903"/>
            <a:ext cx="3566395" cy="307777"/>
          </a:xfrm>
          <a:prstGeom prst="rect">
            <a:avLst/>
          </a:prstGeom>
          <a:noFill/>
        </p:spPr>
        <p:txBody>
          <a:bodyPr wrap="square" rtlCol="0">
            <a:spAutoFit/>
          </a:bodyPr>
          <a:lstStyle/>
          <a:p>
            <a:pPr algn="ctr"/>
            <a:r>
              <a:rPr lang="en-US" dirty="0"/>
              <a:t>Figure 7: Light Animation</a:t>
            </a:r>
          </a:p>
        </p:txBody>
      </p:sp>
      <p:sp>
        <p:nvSpPr>
          <p:cNvPr id="10" name="Rectangle 9"/>
          <p:cNvSpPr/>
          <p:nvPr/>
        </p:nvSpPr>
        <p:spPr>
          <a:xfrm>
            <a:off x="4684711" y="1138087"/>
            <a:ext cx="4069944" cy="341410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98553" y="1494572"/>
            <a:ext cx="4292319" cy="305762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232288" y="4007327"/>
            <a:ext cx="1333753" cy="523220"/>
          </a:xfrm>
          <a:prstGeom prst="rect">
            <a:avLst/>
          </a:prstGeom>
          <a:noFill/>
        </p:spPr>
        <p:txBody>
          <a:bodyPr wrap="square" rtlCol="0">
            <a:spAutoFit/>
          </a:bodyPr>
          <a:lstStyle/>
          <a:p>
            <a:r>
              <a:rPr lang="en-US" b="1" dirty="0">
                <a:solidFill>
                  <a:schemeClr val="bg2"/>
                </a:solidFill>
              </a:rPr>
              <a:t>4-way Single Light</a:t>
            </a:r>
          </a:p>
        </p:txBody>
      </p:sp>
      <p:cxnSp>
        <p:nvCxnSpPr>
          <p:cNvPr id="13" name="Straight Arrow Connector 12"/>
          <p:cNvCxnSpPr>
            <a:stCxn id="12" idx="0"/>
          </p:cNvCxnSpPr>
          <p:nvPr/>
        </p:nvCxnSpPr>
        <p:spPr>
          <a:xfrm flipV="1">
            <a:off x="899165" y="3731172"/>
            <a:ext cx="498990" cy="276155"/>
          </a:xfrm>
          <a:prstGeom prst="straightConnector1">
            <a:avLst/>
          </a:prstGeom>
          <a:ln w="28575">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32288" y="1736660"/>
            <a:ext cx="1796069" cy="307777"/>
          </a:xfrm>
          <a:prstGeom prst="rect">
            <a:avLst/>
          </a:prstGeom>
          <a:noFill/>
        </p:spPr>
        <p:txBody>
          <a:bodyPr wrap="square" rtlCol="0">
            <a:spAutoFit/>
          </a:bodyPr>
          <a:lstStyle/>
          <a:p>
            <a:r>
              <a:rPr lang="en-US" b="1" dirty="0">
                <a:solidFill>
                  <a:schemeClr val="bg2"/>
                </a:solidFill>
              </a:rPr>
              <a:t>Connection Plate</a:t>
            </a:r>
          </a:p>
        </p:txBody>
      </p:sp>
      <p:cxnSp>
        <p:nvCxnSpPr>
          <p:cNvPr id="21" name="Straight Arrow Connector 20"/>
          <p:cNvCxnSpPr>
            <a:stCxn id="20" idx="2"/>
          </p:cNvCxnSpPr>
          <p:nvPr/>
        </p:nvCxnSpPr>
        <p:spPr>
          <a:xfrm>
            <a:off x="1130323" y="2044437"/>
            <a:ext cx="931769" cy="772335"/>
          </a:xfrm>
          <a:prstGeom prst="straightConnector1">
            <a:avLst/>
          </a:prstGeom>
          <a:ln w="28575">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7" name="Shape 110"/>
          <p:cNvSpPr txBox="1"/>
          <p:nvPr/>
        </p:nvSpPr>
        <p:spPr>
          <a:xfrm>
            <a:off x="7145210" y="4831688"/>
            <a:ext cx="2633384" cy="513040"/>
          </a:xfrm>
          <a:prstGeom prst="rect">
            <a:avLst/>
          </a:prstGeom>
          <a:noFill/>
          <a:ln>
            <a:noFill/>
          </a:ln>
        </p:spPr>
        <p:txBody>
          <a:bodyPr wrap="square" lIns="91425" tIns="91425" rIns="91425" bIns="91425" anchor="t" anchorCtr="0">
            <a:noAutofit/>
          </a:bodyPr>
          <a:lstStyle/>
          <a:p>
            <a:pPr lvl="0"/>
            <a:r>
              <a:rPr lang="en" b="1" dirty="0">
                <a:solidFill>
                  <a:schemeClr val="bg2"/>
                </a:solidFill>
              </a:rPr>
              <a:t>Speaker: </a:t>
            </a:r>
            <a:r>
              <a:rPr lang="en-US" b="1" dirty="0">
                <a:solidFill>
                  <a:schemeClr val="bg2"/>
                </a:solidFill>
              </a:rPr>
              <a:t>Lucy Guo</a:t>
            </a:r>
            <a:endParaRPr lang="en" b="1" dirty="0">
              <a:solidFill>
                <a:schemeClr val="bg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Shape 253"/>
          <p:cNvSpPr txBox="1">
            <a:spLocks noGrp="1"/>
          </p:cNvSpPr>
          <p:nvPr>
            <p:ph type="title"/>
          </p:nvPr>
        </p:nvSpPr>
        <p:spPr>
          <a:xfrm>
            <a:off x="187648" y="1031953"/>
            <a:ext cx="8966251" cy="535200"/>
          </a:xfrm>
          <a:prstGeom prst="rect">
            <a:avLst/>
          </a:prstGeom>
          <a:solidFill>
            <a:schemeClr val="bg1"/>
          </a:solidFill>
        </p:spPr>
        <p:txBody>
          <a:bodyPr wrap="square" lIns="91425" tIns="91425" rIns="91425" bIns="91425" anchor="t" anchorCtr="0">
            <a:noAutofit/>
          </a:bodyPr>
          <a:lstStyle/>
          <a:p>
            <a:pPr lvl="0">
              <a:spcBef>
                <a:spcPts val="0"/>
              </a:spcBef>
              <a:buNone/>
            </a:pPr>
            <a:r>
              <a:rPr lang="en" dirty="0"/>
              <a:t>Design Specification Comparssion to Competitors</a:t>
            </a:r>
          </a:p>
        </p:txBody>
      </p:sp>
      <p:sp>
        <p:nvSpPr>
          <p:cNvPr id="4" name="Shape 109"/>
          <p:cNvSpPr/>
          <p:nvPr/>
        </p:nvSpPr>
        <p:spPr>
          <a:xfrm>
            <a:off x="0" y="5876"/>
            <a:ext cx="9153900" cy="513039"/>
          </a:xfrm>
          <a:prstGeom prst="rect">
            <a:avLst/>
          </a:prstGeom>
          <a:solidFill>
            <a:schemeClr val="tx1"/>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aphicFrame>
        <p:nvGraphicFramePr>
          <p:cNvPr id="7" name="Diagram 6"/>
          <p:cNvGraphicFramePr/>
          <p:nvPr>
            <p:extLst>
              <p:ext uri="{D42A27DB-BD31-4B8C-83A1-F6EECF244321}">
                <p14:modId xmlns:p14="http://schemas.microsoft.com/office/powerpoint/2010/main" val="3707362683"/>
              </p:ext>
            </p:extLst>
          </p:nvPr>
        </p:nvGraphicFramePr>
        <p:xfrm>
          <a:off x="187649" y="39895"/>
          <a:ext cx="8830227" cy="958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Shape 110"/>
          <p:cNvSpPr txBox="1"/>
          <p:nvPr/>
        </p:nvSpPr>
        <p:spPr>
          <a:xfrm>
            <a:off x="6940673" y="4759499"/>
            <a:ext cx="2633384" cy="513040"/>
          </a:xfrm>
          <a:prstGeom prst="rect">
            <a:avLst/>
          </a:prstGeom>
          <a:noFill/>
          <a:ln>
            <a:noFill/>
          </a:ln>
        </p:spPr>
        <p:txBody>
          <a:bodyPr wrap="square" lIns="91425" tIns="91425" rIns="91425" bIns="91425" anchor="t" anchorCtr="0">
            <a:noAutofit/>
          </a:bodyPr>
          <a:lstStyle/>
          <a:p>
            <a:pPr lvl="0"/>
            <a:r>
              <a:rPr lang="en" b="1" dirty="0">
                <a:solidFill>
                  <a:schemeClr val="bg2"/>
                </a:solidFill>
              </a:rPr>
              <a:t>Speaker: </a:t>
            </a:r>
            <a:r>
              <a:rPr lang="en-US" b="1" dirty="0">
                <a:solidFill>
                  <a:schemeClr val="bg2"/>
                </a:solidFill>
              </a:rPr>
              <a:t>Luke Williams</a:t>
            </a:r>
            <a:endParaRPr lang="en" b="1" dirty="0">
              <a:solidFill>
                <a:schemeClr val="bg2"/>
              </a:solidFill>
            </a:endParaRPr>
          </a:p>
        </p:txBody>
      </p:sp>
      <p:pic>
        <p:nvPicPr>
          <p:cNvPr id="3" name="Picture 2"/>
          <p:cNvPicPr>
            <a:picLocks noChangeAspect="1"/>
          </p:cNvPicPr>
          <p:nvPr/>
        </p:nvPicPr>
        <p:blipFill>
          <a:blip r:embed="rId8"/>
          <a:stretch>
            <a:fillRect/>
          </a:stretch>
        </p:blipFill>
        <p:spPr>
          <a:xfrm>
            <a:off x="339369" y="1555981"/>
            <a:ext cx="6601304" cy="3209600"/>
          </a:xfrm>
          <a:prstGeom prst="rect">
            <a:avLst/>
          </a:prstGeom>
        </p:spPr>
      </p:pic>
      <p:sp>
        <p:nvSpPr>
          <p:cNvPr id="2" name="Rectangle 1"/>
          <p:cNvSpPr/>
          <p:nvPr/>
        </p:nvSpPr>
        <p:spPr>
          <a:xfrm>
            <a:off x="6117771" y="1567153"/>
            <a:ext cx="822902" cy="3192346"/>
          </a:xfrm>
          <a:prstGeom prst="rect">
            <a:avLst/>
          </a:prstGeom>
          <a:noFill/>
          <a:ln w="571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Shape 212"/>
          <p:cNvSpPr txBox="1">
            <a:spLocks noGrp="1"/>
          </p:cNvSpPr>
          <p:nvPr>
            <p:ph type="title"/>
          </p:nvPr>
        </p:nvSpPr>
        <p:spPr>
          <a:xfrm>
            <a:off x="624347" y="997934"/>
            <a:ext cx="7688700" cy="535200"/>
          </a:xfrm>
          <a:prstGeom prst="rect">
            <a:avLst/>
          </a:prstGeom>
          <a:solidFill>
            <a:schemeClr val="bg1"/>
          </a:solidFill>
        </p:spPr>
        <p:txBody>
          <a:bodyPr wrap="square" lIns="91425" tIns="91425" rIns="91425" bIns="91425" anchor="t" anchorCtr="0">
            <a:noAutofit/>
          </a:bodyPr>
          <a:lstStyle/>
          <a:p>
            <a:r>
              <a:rPr lang="en" dirty="0"/>
              <a:t>Materials</a:t>
            </a:r>
            <a:br>
              <a:rPr lang="en-US" sz="2800" dirty="0"/>
            </a:br>
            <a:endParaRPr lang="en" dirty="0"/>
          </a:p>
        </p:txBody>
      </p:sp>
      <p:sp>
        <p:nvSpPr>
          <p:cNvPr id="213" name="Shape 213"/>
          <p:cNvSpPr txBox="1">
            <a:spLocks noGrp="1"/>
          </p:cNvSpPr>
          <p:nvPr>
            <p:ph type="body" idx="1"/>
          </p:nvPr>
        </p:nvSpPr>
        <p:spPr>
          <a:xfrm>
            <a:off x="477202" y="1786262"/>
            <a:ext cx="7688700" cy="2261100"/>
          </a:xfrm>
          <a:prstGeom prst="rect">
            <a:avLst/>
          </a:prstGeom>
        </p:spPr>
        <p:txBody>
          <a:bodyPr wrap="square" lIns="91425" tIns="91425" rIns="91425" bIns="91425" anchor="t" anchorCtr="0">
            <a:noAutofit/>
          </a:bodyPr>
          <a:lstStyle/>
          <a:p>
            <a:pPr marL="914400" lvl="1" indent="-330200" rtl="0">
              <a:spcBef>
                <a:spcPts val="0"/>
              </a:spcBef>
              <a:spcAft>
                <a:spcPts val="0"/>
              </a:spcAft>
              <a:buSzPct val="100000"/>
            </a:pPr>
            <a:r>
              <a:rPr lang="en" sz="1600" dirty="0"/>
              <a:t>FreeFly Alta 8 Drone </a:t>
            </a:r>
          </a:p>
          <a:p>
            <a:pPr marL="1371600" lvl="2" indent="-330200" rtl="0">
              <a:spcBef>
                <a:spcPts val="0"/>
              </a:spcBef>
              <a:spcAft>
                <a:spcPts val="0"/>
              </a:spcAft>
              <a:buClr>
                <a:srgbClr val="666666"/>
              </a:buClr>
              <a:buSzPct val="100000"/>
            </a:pPr>
            <a:r>
              <a:rPr lang="en" sz="1600" dirty="0">
                <a:solidFill>
                  <a:srgbClr val="666666"/>
                </a:solidFill>
              </a:rPr>
              <a:t>Carbon Fiber</a:t>
            </a:r>
          </a:p>
          <a:p>
            <a:pPr marL="1371600" lvl="2" indent="-330200" rtl="0">
              <a:spcBef>
                <a:spcPts val="0"/>
              </a:spcBef>
              <a:spcAft>
                <a:spcPts val="0"/>
              </a:spcAft>
              <a:buClr>
                <a:srgbClr val="666666"/>
              </a:buClr>
              <a:buSzPct val="100000"/>
            </a:pPr>
            <a:r>
              <a:rPr lang="en" sz="1600" dirty="0">
                <a:solidFill>
                  <a:srgbClr val="666666"/>
                </a:solidFill>
              </a:rPr>
              <a:t>Aluminum</a:t>
            </a:r>
          </a:p>
          <a:p>
            <a:pPr marL="914400" lvl="1" indent="-330200" rtl="0">
              <a:spcBef>
                <a:spcPts val="0"/>
              </a:spcBef>
              <a:spcAft>
                <a:spcPts val="0"/>
              </a:spcAft>
              <a:buSzPct val="100000"/>
            </a:pPr>
            <a:r>
              <a:rPr lang="en" sz="1600" dirty="0"/>
              <a:t>Traffic Signal Attachments</a:t>
            </a:r>
          </a:p>
          <a:p>
            <a:pPr marL="1371600" lvl="2" indent="-330200" rtl="0">
              <a:spcBef>
                <a:spcPts val="0"/>
              </a:spcBef>
              <a:spcAft>
                <a:spcPts val="0"/>
              </a:spcAft>
              <a:buSzPct val="100000"/>
            </a:pPr>
            <a:r>
              <a:rPr lang="en" sz="1600" dirty="0"/>
              <a:t>Polycarbonate</a:t>
            </a:r>
          </a:p>
          <a:p>
            <a:pPr marL="1828800" lvl="3" indent="-330200" rtl="0">
              <a:spcBef>
                <a:spcPts val="0"/>
              </a:spcBef>
              <a:buSzPct val="100000"/>
            </a:pPr>
            <a:r>
              <a:rPr lang="en" sz="1600" dirty="0"/>
              <a:t>thermoplastic </a:t>
            </a:r>
          </a:p>
          <a:p>
            <a:pPr marR="0" lvl="0" algn="l" rtl="0">
              <a:lnSpc>
                <a:spcPct val="115000"/>
              </a:lnSpc>
              <a:spcBef>
                <a:spcPts val="0"/>
              </a:spcBef>
              <a:spcAft>
                <a:spcPts val="1600"/>
              </a:spcAft>
              <a:buNone/>
            </a:pPr>
            <a:endParaRPr sz="1400" dirty="0"/>
          </a:p>
        </p:txBody>
      </p:sp>
      <p:pic>
        <p:nvPicPr>
          <p:cNvPr id="214" name="Shape 214" descr="carbon fiber.jpg"/>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885386" y="1533134"/>
            <a:ext cx="3780075" cy="2125925"/>
          </a:xfrm>
          <a:prstGeom prst="rect">
            <a:avLst/>
          </a:prstGeom>
          <a:noFill/>
          <a:ln>
            <a:noFill/>
          </a:ln>
        </p:spPr>
      </p:pic>
      <p:sp>
        <p:nvSpPr>
          <p:cNvPr id="215" name="Shape 215"/>
          <p:cNvSpPr txBox="1"/>
          <p:nvPr/>
        </p:nvSpPr>
        <p:spPr>
          <a:xfrm>
            <a:off x="5121824" y="3547534"/>
            <a:ext cx="3307200" cy="275400"/>
          </a:xfrm>
          <a:prstGeom prst="rect">
            <a:avLst/>
          </a:prstGeom>
          <a:noFill/>
          <a:ln>
            <a:noFill/>
          </a:ln>
        </p:spPr>
        <p:txBody>
          <a:bodyPr wrap="square" lIns="91425" tIns="91425" rIns="91425" bIns="91425" anchor="t" anchorCtr="0">
            <a:noAutofit/>
          </a:bodyPr>
          <a:lstStyle/>
          <a:p>
            <a:pPr lvl="0">
              <a:spcBef>
                <a:spcPts val="0"/>
              </a:spcBef>
              <a:buNone/>
            </a:pPr>
            <a:r>
              <a:rPr lang="en" sz="1100"/>
              <a:t>Image source: </a:t>
            </a:r>
            <a:r>
              <a:rPr lang="en" sz="1100" u="sng">
                <a:solidFill>
                  <a:schemeClr val="accent5"/>
                </a:solidFill>
                <a:hlinkClick r:id="rId4"/>
              </a:rPr>
              <a:t>http://carbonfiberstuff.com/</a:t>
            </a:r>
            <a:r>
              <a:rPr lang="en" sz="1100"/>
              <a:t> </a:t>
            </a:r>
          </a:p>
        </p:txBody>
      </p:sp>
      <p:sp>
        <p:nvSpPr>
          <p:cNvPr id="6" name="Shape 109"/>
          <p:cNvSpPr/>
          <p:nvPr/>
        </p:nvSpPr>
        <p:spPr>
          <a:xfrm>
            <a:off x="0" y="5876"/>
            <a:ext cx="9153900" cy="513039"/>
          </a:xfrm>
          <a:prstGeom prst="rect">
            <a:avLst/>
          </a:prstGeom>
          <a:solidFill>
            <a:schemeClr val="tx1"/>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aphicFrame>
        <p:nvGraphicFramePr>
          <p:cNvPr id="7" name="Diagram 6"/>
          <p:cNvGraphicFramePr/>
          <p:nvPr>
            <p:extLst>
              <p:ext uri="{D42A27DB-BD31-4B8C-83A1-F6EECF244321}">
                <p14:modId xmlns:p14="http://schemas.microsoft.com/office/powerpoint/2010/main" val="3334159461"/>
              </p:ext>
            </p:extLst>
          </p:nvPr>
        </p:nvGraphicFramePr>
        <p:xfrm>
          <a:off x="187649" y="39895"/>
          <a:ext cx="8830227" cy="95803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Shape 110"/>
          <p:cNvSpPr txBox="1"/>
          <p:nvPr/>
        </p:nvSpPr>
        <p:spPr>
          <a:xfrm>
            <a:off x="6996355" y="4835690"/>
            <a:ext cx="2633384" cy="513040"/>
          </a:xfrm>
          <a:prstGeom prst="rect">
            <a:avLst/>
          </a:prstGeom>
          <a:noFill/>
          <a:ln>
            <a:noFill/>
          </a:ln>
        </p:spPr>
        <p:txBody>
          <a:bodyPr wrap="square" lIns="91425" tIns="91425" rIns="91425" bIns="91425" anchor="t" anchorCtr="0">
            <a:noAutofit/>
          </a:bodyPr>
          <a:lstStyle/>
          <a:p>
            <a:pPr lvl="0"/>
            <a:r>
              <a:rPr lang="en" b="1" dirty="0">
                <a:solidFill>
                  <a:schemeClr val="bg2"/>
                </a:solidFill>
              </a:rPr>
              <a:t>Speaker: </a:t>
            </a:r>
            <a:r>
              <a:rPr lang="en-US" b="1" dirty="0">
                <a:solidFill>
                  <a:schemeClr val="bg2"/>
                </a:solidFill>
              </a:rPr>
              <a:t>Luke Williams</a:t>
            </a:r>
            <a:endParaRPr lang="en" b="1" dirty="0">
              <a:solidFill>
                <a:schemeClr val="bg2"/>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Shape 220"/>
          <p:cNvSpPr txBox="1">
            <a:spLocks noGrp="1"/>
          </p:cNvSpPr>
          <p:nvPr>
            <p:ph type="title"/>
          </p:nvPr>
        </p:nvSpPr>
        <p:spPr>
          <a:xfrm>
            <a:off x="187649" y="984830"/>
            <a:ext cx="7688700" cy="535200"/>
          </a:xfrm>
          <a:prstGeom prst="rect">
            <a:avLst/>
          </a:prstGeom>
          <a:solidFill>
            <a:schemeClr val="bg1"/>
          </a:solidFill>
        </p:spPr>
        <p:txBody>
          <a:bodyPr wrap="square" lIns="91425" tIns="91425" rIns="91425" bIns="91425" anchor="t" anchorCtr="0">
            <a:noAutofit/>
          </a:bodyPr>
          <a:lstStyle/>
          <a:p>
            <a:pPr lvl="0"/>
            <a:r>
              <a:rPr lang="en" sz="2800" dirty="0"/>
              <a:t>Manufacturing/ </a:t>
            </a:r>
            <a:r>
              <a:rPr lang="en-US" sz="2800" dirty="0"/>
              <a:t>Maintenance</a:t>
            </a:r>
            <a:endParaRPr lang="en" dirty="0"/>
          </a:p>
        </p:txBody>
      </p:sp>
      <p:sp>
        <p:nvSpPr>
          <p:cNvPr id="221" name="Shape 221"/>
          <p:cNvSpPr txBox="1">
            <a:spLocks noGrp="1"/>
          </p:cNvSpPr>
          <p:nvPr>
            <p:ph type="body" idx="1"/>
          </p:nvPr>
        </p:nvSpPr>
        <p:spPr>
          <a:xfrm>
            <a:off x="548937" y="2304497"/>
            <a:ext cx="3657001" cy="2403300"/>
          </a:xfrm>
          <a:prstGeom prst="rect">
            <a:avLst/>
          </a:prstGeom>
        </p:spPr>
        <p:txBody>
          <a:bodyPr wrap="square" lIns="91425" tIns="91425" rIns="91425" bIns="91425" anchor="t" anchorCtr="0">
            <a:noAutofit/>
          </a:bodyPr>
          <a:lstStyle/>
          <a:p>
            <a:pPr marL="869950" lvl="2" indent="-285750">
              <a:spcAft>
                <a:spcPts val="0"/>
              </a:spcAft>
              <a:buFont typeface="Wingdings" panose="05000000000000000000" pitchFamily="2" charset="2"/>
              <a:buChar char="§"/>
            </a:pPr>
            <a:r>
              <a:rPr lang="en" sz="1600" dirty="0"/>
              <a:t>	Mast Assembly</a:t>
            </a:r>
          </a:p>
          <a:p>
            <a:pPr marL="869950" lvl="2" indent="-285750">
              <a:spcAft>
                <a:spcPts val="0"/>
              </a:spcAft>
              <a:buFont typeface="Wingdings" panose="05000000000000000000" pitchFamily="2" charset="2"/>
              <a:buChar char="§"/>
            </a:pPr>
            <a:endParaRPr lang="en" sz="1600" dirty="0"/>
          </a:p>
          <a:p>
            <a:pPr marL="869950" lvl="2" indent="-285750">
              <a:spcAft>
                <a:spcPts val="0"/>
              </a:spcAft>
              <a:buFont typeface="Wingdings" panose="05000000000000000000" pitchFamily="2" charset="2"/>
              <a:buChar char="§"/>
            </a:pPr>
            <a:endParaRPr lang="en" sz="1600" dirty="0"/>
          </a:p>
          <a:p>
            <a:pPr marL="869950" lvl="2" indent="-285750">
              <a:spcAft>
                <a:spcPts val="0"/>
              </a:spcAft>
              <a:buFont typeface="Wingdings" panose="05000000000000000000" pitchFamily="2" charset="2"/>
              <a:buChar char="§"/>
            </a:pPr>
            <a:r>
              <a:rPr lang="en" sz="1600" dirty="0"/>
              <a:t>	Hover Assembly</a:t>
            </a:r>
          </a:p>
        </p:txBody>
      </p:sp>
      <p:sp>
        <p:nvSpPr>
          <p:cNvPr id="6" name="Shape 109"/>
          <p:cNvSpPr/>
          <p:nvPr/>
        </p:nvSpPr>
        <p:spPr>
          <a:xfrm>
            <a:off x="0" y="5876"/>
            <a:ext cx="9153900" cy="513039"/>
          </a:xfrm>
          <a:prstGeom prst="rect">
            <a:avLst/>
          </a:prstGeom>
          <a:solidFill>
            <a:schemeClr val="tx1"/>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aphicFrame>
        <p:nvGraphicFramePr>
          <p:cNvPr id="7" name="Diagram 6"/>
          <p:cNvGraphicFramePr/>
          <p:nvPr>
            <p:extLst>
              <p:ext uri="{D42A27DB-BD31-4B8C-83A1-F6EECF244321}">
                <p14:modId xmlns:p14="http://schemas.microsoft.com/office/powerpoint/2010/main" val="3950866097"/>
              </p:ext>
            </p:extLst>
          </p:nvPr>
        </p:nvGraphicFramePr>
        <p:xfrm>
          <a:off x="187649" y="39895"/>
          <a:ext cx="8830227" cy="958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361588" y="1851748"/>
            <a:ext cx="4514509" cy="400110"/>
          </a:xfrm>
          <a:prstGeom prst="rect">
            <a:avLst/>
          </a:prstGeom>
          <a:solidFill>
            <a:schemeClr val="tx1"/>
          </a:solidFill>
        </p:spPr>
        <p:txBody>
          <a:bodyPr wrap="square" rtlCol="0">
            <a:spAutoFit/>
          </a:bodyPr>
          <a:lstStyle/>
          <a:p>
            <a:pPr algn="ctr"/>
            <a:r>
              <a:rPr lang="en-US" sz="2000" b="1" dirty="0">
                <a:solidFill>
                  <a:schemeClr val="bg1"/>
                </a:solidFill>
                <a:effectLst>
                  <a:outerShdw blurRad="38100" dist="38100" dir="2700000" algn="tl">
                    <a:srgbClr val="000000">
                      <a:alpha val="43137"/>
                    </a:srgbClr>
                  </a:outerShdw>
                </a:effectLst>
              </a:rPr>
              <a:t>1. Two Traffic Light Attachments</a:t>
            </a:r>
          </a:p>
        </p:txBody>
      </p:sp>
      <p:sp>
        <p:nvSpPr>
          <p:cNvPr id="9" name="TextBox 8"/>
          <p:cNvSpPr txBox="1"/>
          <p:nvPr/>
        </p:nvSpPr>
        <p:spPr>
          <a:xfrm>
            <a:off x="980561" y="3869718"/>
            <a:ext cx="2099867" cy="400110"/>
          </a:xfrm>
          <a:prstGeom prst="rect">
            <a:avLst/>
          </a:prstGeom>
          <a:solidFill>
            <a:schemeClr val="tx1"/>
          </a:solidFill>
        </p:spPr>
        <p:txBody>
          <a:bodyPr wrap="square" rtlCol="0">
            <a:spAutoFit/>
          </a:bodyPr>
          <a:lstStyle/>
          <a:p>
            <a:r>
              <a:rPr lang="en-US" sz="2000" b="1" dirty="0">
                <a:solidFill>
                  <a:schemeClr val="bg1"/>
                </a:solidFill>
                <a:effectLst>
                  <a:outerShdw blurRad="38100" dist="38100" dir="2700000" algn="tl">
                    <a:srgbClr val="000000">
                      <a:alpha val="43137"/>
                    </a:srgbClr>
                  </a:outerShdw>
                </a:effectLst>
              </a:rPr>
              <a:t>2. Modify Drone </a:t>
            </a:r>
          </a:p>
        </p:txBody>
      </p:sp>
      <p:sp>
        <p:nvSpPr>
          <p:cNvPr id="3" name="Rectangle 2"/>
          <p:cNvSpPr/>
          <p:nvPr/>
        </p:nvSpPr>
        <p:spPr>
          <a:xfrm>
            <a:off x="607466" y="4031038"/>
            <a:ext cx="4572000" cy="658642"/>
          </a:xfrm>
          <a:prstGeom prst="rect">
            <a:avLst/>
          </a:prstGeom>
        </p:spPr>
        <p:txBody>
          <a:bodyPr>
            <a:spAutoFit/>
          </a:bodyPr>
          <a:lstStyle/>
          <a:p>
            <a:pPr marL="914400" lvl="2" indent="-330200">
              <a:lnSpc>
                <a:spcPct val="115000"/>
              </a:lnSpc>
              <a:buClr>
                <a:srgbClr val="595959"/>
              </a:buClr>
              <a:buSzPct val="100000"/>
              <a:buFont typeface="Wingdings" panose="05000000000000000000" pitchFamily="2" charset="2"/>
              <a:buChar char="§"/>
            </a:pPr>
            <a:endParaRPr lang="en" sz="1600" dirty="0">
              <a:solidFill>
                <a:srgbClr val="595959"/>
              </a:solidFill>
              <a:latin typeface="Lato"/>
              <a:sym typeface="Lato"/>
            </a:endParaRPr>
          </a:p>
          <a:p>
            <a:pPr marL="869950" lvl="1" indent="-285750">
              <a:lnSpc>
                <a:spcPct val="115000"/>
              </a:lnSpc>
              <a:spcAft>
                <a:spcPts val="1600"/>
              </a:spcAft>
              <a:buClr>
                <a:srgbClr val="595959"/>
              </a:buClr>
              <a:buSzPct val="100000"/>
              <a:buFont typeface="Wingdings" panose="05000000000000000000" pitchFamily="2" charset="2"/>
              <a:buChar char="§"/>
            </a:pPr>
            <a:r>
              <a:rPr lang="en" sz="1600" dirty="0">
                <a:solidFill>
                  <a:srgbClr val="595959"/>
                </a:solidFill>
                <a:latin typeface="Lato"/>
                <a:sym typeface="Lato"/>
              </a:rPr>
              <a:t>Add Attachment Plate</a:t>
            </a:r>
          </a:p>
        </p:txBody>
      </p:sp>
      <p:cxnSp>
        <p:nvCxnSpPr>
          <p:cNvPr id="5" name="Elbow Connector 4"/>
          <p:cNvCxnSpPr/>
          <p:nvPr/>
        </p:nvCxnSpPr>
        <p:spPr>
          <a:xfrm rot="16200000" flipH="1">
            <a:off x="-170193" y="2859638"/>
            <a:ext cx="1815061" cy="486448"/>
          </a:xfrm>
          <a:prstGeom prst="bentConnector3">
            <a:avLst>
              <a:gd name="adj1" fmla="val 103693"/>
            </a:avLst>
          </a:prstGeom>
          <a:ln w="38100"/>
        </p:spPr>
        <p:style>
          <a:lnRef idx="1">
            <a:schemeClr val="dk1"/>
          </a:lnRef>
          <a:fillRef idx="0">
            <a:schemeClr val="dk1"/>
          </a:fillRef>
          <a:effectRef idx="0">
            <a:schemeClr val="dk1"/>
          </a:effectRef>
          <a:fontRef idx="minor">
            <a:schemeClr val="tx1"/>
          </a:fontRef>
        </p:style>
      </p:cxnSp>
      <p:sp>
        <p:nvSpPr>
          <p:cNvPr id="23" name="Shape 221"/>
          <p:cNvSpPr txBox="1">
            <a:spLocks/>
          </p:cNvSpPr>
          <p:nvPr/>
        </p:nvSpPr>
        <p:spPr>
          <a:xfrm>
            <a:off x="967218" y="2591902"/>
            <a:ext cx="3657001" cy="2403300"/>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accent1"/>
              </a:buClr>
              <a:buSzPct val="100000"/>
              <a:buFont typeface="Lato"/>
              <a:buChar char="●"/>
              <a:defRPr sz="1300" b="0" i="0" u="none" strike="noStrike" cap="none">
                <a:solidFill>
                  <a:schemeClr val="accent1"/>
                </a:solidFill>
                <a:latin typeface="Lato"/>
                <a:ea typeface="Lato"/>
                <a:cs typeface="Lato"/>
                <a:sym typeface="Lato"/>
              </a:defRPr>
            </a:lvl1pPr>
            <a:lvl2pPr marR="0" lvl="1" algn="l" rtl="0">
              <a:lnSpc>
                <a:spcPct val="115000"/>
              </a:lnSpc>
              <a:spcBef>
                <a:spcPts val="0"/>
              </a:spcBef>
              <a:spcAft>
                <a:spcPts val="1600"/>
              </a:spcAft>
              <a:buClr>
                <a:schemeClr val="accent1"/>
              </a:buClr>
              <a:buSzPct val="100000"/>
              <a:buFont typeface="Lato"/>
              <a:buChar char="○"/>
              <a:defRPr sz="1100" b="0" i="0" u="none" strike="noStrike" cap="none">
                <a:solidFill>
                  <a:schemeClr val="accent1"/>
                </a:solidFill>
                <a:latin typeface="Lato"/>
                <a:ea typeface="Lato"/>
                <a:cs typeface="Lato"/>
                <a:sym typeface="Lato"/>
              </a:defRPr>
            </a:lvl2pPr>
            <a:lvl3pPr marR="0" lvl="2" algn="l" rtl="0">
              <a:lnSpc>
                <a:spcPct val="115000"/>
              </a:lnSpc>
              <a:spcBef>
                <a:spcPts val="0"/>
              </a:spcBef>
              <a:spcAft>
                <a:spcPts val="1600"/>
              </a:spcAft>
              <a:buClr>
                <a:schemeClr val="accent1"/>
              </a:buClr>
              <a:buSzPct val="100000"/>
              <a:buFont typeface="Lato"/>
              <a:buChar char="■"/>
              <a:defRPr sz="1100" b="0" i="0" u="none" strike="noStrike" cap="none">
                <a:solidFill>
                  <a:schemeClr val="accent1"/>
                </a:solidFill>
                <a:latin typeface="Lato"/>
                <a:ea typeface="Lato"/>
                <a:cs typeface="Lato"/>
                <a:sym typeface="Lato"/>
              </a:defRPr>
            </a:lvl3pPr>
            <a:lvl4pPr marR="0" lvl="3" algn="l" rtl="0">
              <a:lnSpc>
                <a:spcPct val="115000"/>
              </a:lnSpc>
              <a:spcBef>
                <a:spcPts val="0"/>
              </a:spcBef>
              <a:spcAft>
                <a:spcPts val="1600"/>
              </a:spcAft>
              <a:buClr>
                <a:schemeClr val="accent1"/>
              </a:buClr>
              <a:buSzPct val="100000"/>
              <a:buFont typeface="Lato"/>
              <a:buChar char="●"/>
              <a:defRPr sz="1100" b="0" i="0" u="none" strike="noStrike" cap="none">
                <a:solidFill>
                  <a:schemeClr val="accent1"/>
                </a:solidFill>
                <a:latin typeface="Lato"/>
                <a:ea typeface="Lato"/>
                <a:cs typeface="Lato"/>
                <a:sym typeface="Lato"/>
              </a:defRPr>
            </a:lvl4pPr>
            <a:lvl5pPr marR="0" lvl="4" algn="l" rtl="0">
              <a:lnSpc>
                <a:spcPct val="115000"/>
              </a:lnSpc>
              <a:spcBef>
                <a:spcPts val="0"/>
              </a:spcBef>
              <a:spcAft>
                <a:spcPts val="1600"/>
              </a:spcAft>
              <a:buClr>
                <a:schemeClr val="accent1"/>
              </a:buClr>
              <a:buSzPct val="100000"/>
              <a:buFont typeface="Lato"/>
              <a:buChar char="○"/>
              <a:defRPr sz="1100" b="0" i="0" u="none" strike="noStrike" cap="none">
                <a:solidFill>
                  <a:schemeClr val="accent1"/>
                </a:solidFill>
                <a:latin typeface="Lato"/>
                <a:ea typeface="Lato"/>
                <a:cs typeface="Lato"/>
                <a:sym typeface="Lato"/>
              </a:defRPr>
            </a:lvl5pPr>
            <a:lvl6pPr marR="0" lvl="5" algn="l" rtl="0">
              <a:lnSpc>
                <a:spcPct val="115000"/>
              </a:lnSpc>
              <a:spcBef>
                <a:spcPts val="0"/>
              </a:spcBef>
              <a:spcAft>
                <a:spcPts val="1600"/>
              </a:spcAft>
              <a:buClr>
                <a:schemeClr val="accent1"/>
              </a:buClr>
              <a:buSzPct val="100000"/>
              <a:buFont typeface="Lato"/>
              <a:buChar char="■"/>
              <a:defRPr sz="1100" b="0" i="0" u="none" strike="noStrike" cap="none">
                <a:solidFill>
                  <a:schemeClr val="accent1"/>
                </a:solidFill>
                <a:latin typeface="Lato"/>
                <a:ea typeface="Lato"/>
                <a:cs typeface="Lato"/>
                <a:sym typeface="Lato"/>
              </a:defRPr>
            </a:lvl6pPr>
            <a:lvl7pPr marR="0" lvl="6" algn="l" rtl="0">
              <a:lnSpc>
                <a:spcPct val="115000"/>
              </a:lnSpc>
              <a:spcBef>
                <a:spcPts val="0"/>
              </a:spcBef>
              <a:spcAft>
                <a:spcPts val="1600"/>
              </a:spcAft>
              <a:buClr>
                <a:schemeClr val="accent1"/>
              </a:buClr>
              <a:buSzPct val="100000"/>
              <a:buFont typeface="Lato"/>
              <a:buChar char="●"/>
              <a:defRPr sz="1100" b="0" i="0" u="none" strike="noStrike" cap="none">
                <a:solidFill>
                  <a:schemeClr val="accent1"/>
                </a:solidFill>
                <a:latin typeface="Lato"/>
                <a:ea typeface="Lato"/>
                <a:cs typeface="Lato"/>
                <a:sym typeface="Lato"/>
              </a:defRPr>
            </a:lvl7pPr>
            <a:lvl8pPr marR="0" lvl="7" algn="l" rtl="0">
              <a:lnSpc>
                <a:spcPct val="115000"/>
              </a:lnSpc>
              <a:spcBef>
                <a:spcPts val="0"/>
              </a:spcBef>
              <a:spcAft>
                <a:spcPts val="1600"/>
              </a:spcAft>
              <a:buClr>
                <a:schemeClr val="accent1"/>
              </a:buClr>
              <a:buSzPct val="100000"/>
              <a:buFont typeface="Lato"/>
              <a:buChar char="○"/>
              <a:defRPr sz="1100" b="0" i="0" u="none" strike="noStrike" cap="none">
                <a:solidFill>
                  <a:schemeClr val="accent1"/>
                </a:solidFill>
                <a:latin typeface="Lato"/>
                <a:ea typeface="Lato"/>
                <a:cs typeface="Lato"/>
                <a:sym typeface="Lato"/>
              </a:defRPr>
            </a:lvl8pPr>
            <a:lvl9pPr marR="0" lvl="8" algn="l" rtl="0">
              <a:lnSpc>
                <a:spcPct val="115000"/>
              </a:lnSpc>
              <a:spcBef>
                <a:spcPts val="0"/>
              </a:spcBef>
              <a:spcAft>
                <a:spcPts val="1600"/>
              </a:spcAft>
              <a:buClr>
                <a:schemeClr val="accent1"/>
              </a:buClr>
              <a:buSzPct val="100000"/>
              <a:buFont typeface="Lato"/>
              <a:buChar char="■"/>
              <a:defRPr sz="1100" b="0" i="0" u="none" strike="noStrike" cap="none">
                <a:solidFill>
                  <a:schemeClr val="accent1"/>
                </a:solidFill>
                <a:latin typeface="Lato"/>
                <a:ea typeface="Lato"/>
                <a:cs typeface="Lato"/>
                <a:sym typeface="Lato"/>
              </a:defRPr>
            </a:lvl9pPr>
          </a:lstStyle>
          <a:p>
            <a:pPr marL="869950" lvl="2" indent="-285750">
              <a:spcAft>
                <a:spcPts val="0"/>
              </a:spcAft>
              <a:buFont typeface="Arial" panose="020B0604020202020204" pitchFamily="34" charset="0"/>
              <a:buChar char="•"/>
            </a:pPr>
            <a:r>
              <a:rPr lang="en" sz="1600" dirty="0"/>
              <a:t>3 Light System and Frame</a:t>
            </a:r>
          </a:p>
          <a:p>
            <a:pPr marL="869950" lvl="2" indent="-285750">
              <a:spcAft>
                <a:spcPts val="0"/>
              </a:spcAft>
              <a:buFont typeface="Arial" panose="020B0604020202020204" pitchFamily="34" charset="0"/>
              <a:buChar char="•"/>
            </a:pPr>
            <a:r>
              <a:rPr lang="en" sz="1600" dirty="0"/>
              <a:t>Worm Gear Clamp</a:t>
            </a:r>
          </a:p>
          <a:p>
            <a:pPr marL="869950" lvl="2" indent="-285750">
              <a:spcAft>
                <a:spcPts val="0"/>
              </a:spcAft>
              <a:buFont typeface="Arial" panose="020B0604020202020204" pitchFamily="34" charset="0"/>
              <a:buChar char="•"/>
            </a:pPr>
            <a:endParaRPr lang="en" sz="1600" dirty="0"/>
          </a:p>
          <a:p>
            <a:pPr marL="869950" lvl="2" indent="-285750">
              <a:spcAft>
                <a:spcPts val="0"/>
              </a:spcAft>
              <a:buFont typeface="Arial" panose="020B0604020202020204" pitchFamily="34" charset="0"/>
              <a:buChar char="•"/>
            </a:pPr>
            <a:r>
              <a:rPr lang="en" sz="1600" dirty="0"/>
              <a:t>S</a:t>
            </a:r>
            <a:r>
              <a:rPr lang="en-US" sz="1600" dirty="0" err="1"/>
              <a:t>i</a:t>
            </a:r>
            <a:r>
              <a:rPr lang="en" sz="1600" dirty="0"/>
              <a:t>ngle 4-way Light and Frame</a:t>
            </a:r>
          </a:p>
          <a:p>
            <a:pPr marL="584200" lvl="2">
              <a:spcAft>
                <a:spcPts val="0"/>
              </a:spcAft>
              <a:buNone/>
            </a:pPr>
            <a:endParaRPr lang="en" sz="1600" dirty="0"/>
          </a:p>
        </p:txBody>
      </p:sp>
      <p:grpSp>
        <p:nvGrpSpPr>
          <p:cNvPr id="16" name="Group 15"/>
          <p:cNvGrpSpPr/>
          <p:nvPr/>
        </p:nvGrpSpPr>
        <p:grpSpPr>
          <a:xfrm>
            <a:off x="5390147" y="1191125"/>
            <a:ext cx="3601666" cy="3516671"/>
            <a:chOff x="5042500" y="1100977"/>
            <a:chExt cx="3736058" cy="3606820"/>
          </a:xfrm>
        </p:grpSpPr>
        <p:pic>
          <p:nvPicPr>
            <p:cNvPr id="17" name="Picture 16"/>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382031" y="2591902"/>
              <a:ext cx="3312705" cy="1429798"/>
            </a:xfrm>
            <a:prstGeom prst="rect">
              <a:avLst/>
            </a:prstGeom>
          </p:spPr>
        </p:pic>
        <p:sp>
          <p:nvSpPr>
            <p:cNvPr id="18" name="TextBox 17"/>
            <p:cNvSpPr txBox="1"/>
            <p:nvPr/>
          </p:nvSpPr>
          <p:spPr>
            <a:xfrm>
              <a:off x="5382031" y="4174341"/>
              <a:ext cx="1796069" cy="307777"/>
            </a:xfrm>
            <a:prstGeom prst="rect">
              <a:avLst/>
            </a:prstGeom>
            <a:noFill/>
          </p:spPr>
          <p:txBody>
            <a:bodyPr wrap="square" rtlCol="0">
              <a:spAutoFit/>
            </a:bodyPr>
            <a:lstStyle/>
            <a:p>
              <a:r>
                <a:rPr lang="en-US" b="1" dirty="0">
                  <a:solidFill>
                    <a:schemeClr val="bg2"/>
                  </a:solidFill>
                </a:rPr>
                <a:t>Connection Plate</a:t>
              </a:r>
            </a:p>
          </p:txBody>
        </p:sp>
        <p:cxnSp>
          <p:nvCxnSpPr>
            <p:cNvPr id="19" name="Straight Arrow Connector 18"/>
            <p:cNvCxnSpPr/>
            <p:nvPr/>
          </p:nvCxnSpPr>
          <p:spPr>
            <a:xfrm flipV="1">
              <a:off x="6695090" y="3869718"/>
              <a:ext cx="242541" cy="324678"/>
            </a:xfrm>
            <a:prstGeom prst="straightConnector1">
              <a:avLst/>
            </a:prstGeom>
            <a:ln w="28575">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25" name="Shape 206"/>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6915839" y="1252430"/>
              <a:ext cx="1746910" cy="1768967"/>
            </a:xfrm>
            <a:prstGeom prst="rect">
              <a:avLst/>
            </a:prstGeom>
            <a:noFill/>
            <a:ln w="28575">
              <a:noFill/>
            </a:ln>
          </p:spPr>
        </p:pic>
        <p:pic>
          <p:nvPicPr>
            <p:cNvPr id="26" name="Shape 191"/>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5042500" y="1104262"/>
              <a:ext cx="1757530" cy="2365303"/>
            </a:xfrm>
            <a:prstGeom prst="rect">
              <a:avLst/>
            </a:prstGeom>
            <a:noFill/>
            <a:ln w="28575">
              <a:noFill/>
            </a:ln>
          </p:spPr>
        </p:pic>
        <p:sp>
          <p:nvSpPr>
            <p:cNvPr id="27" name="Rectangle 26"/>
            <p:cNvSpPr/>
            <p:nvPr/>
          </p:nvSpPr>
          <p:spPr>
            <a:xfrm>
              <a:off x="5042500" y="1100977"/>
              <a:ext cx="3736058" cy="36068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Shape 110"/>
          <p:cNvSpPr txBox="1"/>
          <p:nvPr/>
        </p:nvSpPr>
        <p:spPr>
          <a:xfrm>
            <a:off x="6996355" y="4835690"/>
            <a:ext cx="2633384" cy="513040"/>
          </a:xfrm>
          <a:prstGeom prst="rect">
            <a:avLst/>
          </a:prstGeom>
          <a:noFill/>
          <a:ln>
            <a:noFill/>
          </a:ln>
        </p:spPr>
        <p:txBody>
          <a:bodyPr wrap="square" lIns="91425" tIns="91425" rIns="91425" bIns="91425" anchor="t" anchorCtr="0">
            <a:noAutofit/>
          </a:bodyPr>
          <a:lstStyle/>
          <a:p>
            <a:pPr lvl="0"/>
            <a:r>
              <a:rPr lang="en" b="1" dirty="0">
                <a:solidFill>
                  <a:schemeClr val="bg2"/>
                </a:solidFill>
              </a:rPr>
              <a:t>Speaker: </a:t>
            </a:r>
            <a:r>
              <a:rPr lang="en-US" b="1" dirty="0">
                <a:solidFill>
                  <a:schemeClr val="bg2"/>
                </a:solidFill>
              </a:rPr>
              <a:t>Luke Williams</a:t>
            </a:r>
            <a:endParaRPr lang="en" b="1" dirty="0">
              <a:solidFill>
                <a:schemeClr val="bg2"/>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7" name="Rounded Rectangle 26"/>
          <p:cNvSpPr/>
          <p:nvPr/>
        </p:nvSpPr>
        <p:spPr>
          <a:xfrm>
            <a:off x="4086620" y="1898661"/>
            <a:ext cx="4710539" cy="648327"/>
          </a:xfrm>
          <a:prstGeom prst="roundRect">
            <a:avLst/>
          </a:prstGeom>
          <a:solidFill>
            <a:schemeClr val="bg1"/>
          </a:solidFill>
          <a:ln w="28575">
            <a:solidFill>
              <a:srgbClr val="1A99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p:cNvSpPr/>
          <p:nvPr/>
        </p:nvSpPr>
        <p:spPr>
          <a:xfrm>
            <a:off x="3983622" y="2678066"/>
            <a:ext cx="4809690" cy="650507"/>
          </a:xfrm>
          <a:prstGeom prst="roundRect">
            <a:avLst/>
          </a:prstGeom>
          <a:solidFill>
            <a:schemeClr val="bg1"/>
          </a:solidFill>
          <a:ln w="28575">
            <a:solidFill>
              <a:srgbClr val="1A99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p:cNvSpPr/>
          <p:nvPr/>
        </p:nvSpPr>
        <p:spPr>
          <a:xfrm>
            <a:off x="4103365" y="3473440"/>
            <a:ext cx="4689725" cy="634730"/>
          </a:xfrm>
          <a:prstGeom prst="roundRect">
            <a:avLst/>
          </a:prstGeom>
          <a:solidFill>
            <a:schemeClr val="bg1"/>
          </a:solidFill>
          <a:ln w="28575">
            <a:solidFill>
              <a:srgbClr val="1A99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p:cNvSpPr/>
          <p:nvPr/>
        </p:nvSpPr>
        <p:spPr>
          <a:xfrm>
            <a:off x="4122752" y="4244130"/>
            <a:ext cx="4690858" cy="661360"/>
          </a:xfrm>
          <a:prstGeom prst="roundRect">
            <a:avLst/>
          </a:prstGeom>
          <a:solidFill>
            <a:schemeClr val="bg1"/>
          </a:solidFill>
          <a:ln w="28575">
            <a:solidFill>
              <a:srgbClr val="1A99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4086620" y="1894181"/>
            <a:ext cx="1916146" cy="646331"/>
          </a:xfrm>
          <a:prstGeom prst="rect">
            <a:avLst/>
          </a:prstGeom>
          <a:solidFill>
            <a:srgbClr val="1A9988"/>
          </a:solidFill>
        </p:spPr>
        <p:txBody>
          <a:bodyPr wrap="square" rtlCol="0">
            <a:spAutoFit/>
          </a:bodyPr>
          <a:lstStyle/>
          <a:p>
            <a:pPr algn="r"/>
            <a:r>
              <a:rPr lang="en-US" sz="1800" b="1" dirty="0">
                <a:solidFill>
                  <a:schemeClr val="bg1"/>
                </a:solidFill>
                <a:effectLst>
                  <a:outerShdw blurRad="38100" dist="38100" dir="2700000" algn="tl">
                    <a:srgbClr val="000000">
                      <a:alpha val="43137"/>
                    </a:srgbClr>
                  </a:outerShdw>
                </a:effectLst>
              </a:rPr>
              <a:t>Added </a:t>
            </a:r>
          </a:p>
          <a:p>
            <a:pPr algn="r"/>
            <a:r>
              <a:rPr lang="en-US" sz="1800" b="1" dirty="0">
                <a:solidFill>
                  <a:schemeClr val="bg1"/>
                </a:solidFill>
                <a:effectLst>
                  <a:outerShdw blurRad="38100" dist="38100" dir="2700000" algn="tl">
                    <a:srgbClr val="000000">
                      <a:alpha val="43137"/>
                    </a:srgbClr>
                  </a:outerShdw>
                </a:effectLst>
              </a:rPr>
              <a:t>Latches</a:t>
            </a:r>
          </a:p>
        </p:txBody>
      </p:sp>
      <p:sp>
        <p:nvSpPr>
          <p:cNvPr id="33" name="TextBox 32"/>
          <p:cNvSpPr txBox="1"/>
          <p:nvPr/>
        </p:nvSpPr>
        <p:spPr>
          <a:xfrm>
            <a:off x="3983623" y="2678066"/>
            <a:ext cx="2019144" cy="646331"/>
          </a:xfrm>
          <a:prstGeom prst="rect">
            <a:avLst/>
          </a:prstGeom>
          <a:solidFill>
            <a:srgbClr val="1A9988"/>
          </a:solidFill>
        </p:spPr>
        <p:txBody>
          <a:bodyPr wrap="square" rtlCol="0">
            <a:spAutoFit/>
          </a:bodyPr>
          <a:lstStyle/>
          <a:p>
            <a:pPr algn="r"/>
            <a:r>
              <a:rPr lang="en-US" sz="1800" b="1" dirty="0">
                <a:solidFill>
                  <a:schemeClr val="bg1"/>
                </a:solidFill>
                <a:effectLst>
                  <a:outerShdw blurRad="38100" dist="38100" dir="2700000" algn="tl">
                    <a:srgbClr val="000000">
                      <a:alpha val="43137"/>
                    </a:srgbClr>
                  </a:outerShdw>
                </a:effectLst>
              </a:rPr>
              <a:t>Programed</a:t>
            </a:r>
          </a:p>
          <a:p>
            <a:pPr algn="r"/>
            <a:r>
              <a:rPr lang="en-US" sz="1800" b="1" dirty="0">
                <a:solidFill>
                  <a:schemeClr val="bg1"/>
                </a:solidFill>
                <a:effectLst>
                  <a:outerShdw blurRad="38100" dist="38100" dir="2700000" algn="tl">
                    <a:srgbClr val="000000">
                      <a:alpha val="43137"/>
                    </a:srgbClr>
                  </a:outerShdw>
                </a:effectLst>
              </a:rPr>
              <a:t>Landing</a:t>
            </a:r>
          </a:p>
        </p:txBody>
      </p:sp>
      <p:sp>
        <p:nvSpPr>
          <p:cNvPr id="34" name="TextBox 33"/>
          <p:cNvSpPr txBox="1"/>
          <p:nvPr/>
        </p:nvSpPr>
        <p:spPr>
          <a:xfrm>
            <a:off x="4233656" y="3463641"/>
            <a:ext cx="1769110" cy="646331"/>
          </a:xfrm>
          <a:prstGeom prst="rect">
            <a:avLst/>
          </a:prstGeom>
          <a:solidFill>
            <a:srgbClr val="1A9988"/>
          </a:solidFill>
        </p:spPr>
        <p:txBody>
          <a:bodyPr wrap="square" rtlCol="0">
            <a:spAutoFit/>
          </a:bodyPr>
          <a:lstStyle/>
          <a:p>
            <a:pPr algn="r"/>
            <a:r>
              <a:rPr lang="en-US" sz="1800" b="1" dirty="0">
                <a:solidFill>
                  <a:schemeClr val="bg1"/>
                </a:solidFill>
                <a:effectLst>
                  <a:outerShdw blurRad="38100" dist="38100" dir="2700000" algn="tl">
                    <a:srgbClr val="000000">
                      <a:alpha val="43137"/>
                    </a:srgbClr>
                  </a:outerShdw>
                </a:effectLst>
              </a:rPr>
              <a:t>Blade</a:t>
            </a:r>
          </a:p>
          <a:p>
            <a:pPr algn="r"/>
            <a:r>
              <a:rPr lang="en-US" sz="1800" b="1" dirty="0">
                <a:solidFill>
                  <a:schemeClr val="bg1"/>
                </a:solidFill>
                <a:effectLst>
                  <a:outerShdw blurRad="38100" dist="38100" dir="2700000" algn="tl">
                    <a:srgbClr val="000000">
                      <a:alpha val="43137"/>
                    </a:srgbClr>
                  </a:outerShdw>
                </a:effectLst>
              </a:rPr>
              <a:t>Guides</a:t>
            </a:r>
          </a:p>
        </p:txBody>
      </p:sp>
      <p:grpSp>
        <p:nvGrpSpPr>
          <p:cNvPr id="25" name="Group 24"/>
          <p:cNvGrpSpPr/>
          <p:nvPr/>
        </p:nvGrpSpPr>
        <p:grpSpPr>
          <a:xfrm>
            <a:off x="3585205" y="1870127"/>
            <a:ext cx="1219210" cy="701513"/>
            <a:chOff x="3681390" y="1857465"/>
            <a:chExt cx="1219210" cy="701513"/>
          </a:xfrm>
        </p:grpSpPr>
        <p:sp>
          <p:nvSpPr>
            <p:cNvPr id="24" name="Rectangle 23"/>
            <p:cNvSpPr/>
            <p:nvPr/>
          </p:nvSpPr>
          <p:spPr>
            <a:xfrm>
              <a:off x="3681390" y="1857465"/>
              <a:ext cx="528472" cy="70151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Isosceles Triangle 22"/>
            <p:cNvSpPr/>
            <p:nvPr/>
          </p:nvSpPr>
          <p:spPr>
            <a:xfrm rot="5400000">
              <a:off x="4204942" y="1863320"/>
              <a:ext cx="700578" cy="690738"/>
            </a:xfrm>
            <a:prstGeom prst="triangle">
              <a:avLst>
                <a:gd name="adj" fmla="val 5308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TextBox 34"/>
          <p:cNvSpPr txBox="1"/>
          <p:nvPr/>
        </p:nvSpPr>
        <p:spPr>
          <a:xfrm>
            <a:off x="4102454" y="4247044"/>
            <a:ext cx="1909873" cy="646331"/>
          </a:xfrm>
          <a:prstGeom prst="rect">
            <a:avLst/>
          </a:prstGeom>
          <a:solidFill>
            <a:srgbClr val="1A9988"/>
          </a:solidFill>
        </p:spPr>
        <p:txBody>
          <a:bodyPr wrap="square" rtlCol="0">
            <a:spAutoFit/>
          </a:bodyPr>
          <a:lstStyle/>
          <a:p>
            <a:pPr algn="r"/>
            <a:r>
              <a:rPr lang="en-US" sz="1800" b="1" dirty="0">
                <a:solidFill>
                  <a:schemeClr val="bg1"/>
                </a:solidFill>
                <a:effectLst>
                  <a:outerShdw blurRad="38100" dist="38100" dir="2700000" algn="tl">
                    <a:srgbClr val="000000">
                      <a:alpha val="43137"/>
                    </a:srgbClr>
                  </a:outerShdw>
                </a:effectLst>
              </a:rPr>
              <a:t>Material </a:t>
            </a:r>
          </a:p>
          <a:p>
            <a:pPr algn="r"/>
            <a:r>
              <a:rPr lang="en-US" sz="1800" b="1" dirty="0">
                <a:solidFill>
                  <a:schemeClr val="bg1"/>
                </a:solidFill>
                <a:effectLst>
                  <a:outerShdw blurRad="38100" dist="38100" dir="2700000" algn="tl">
                    <a:srgbClr val="000000">
                      <a:alpha val="43137"/>
                    </a:srgbClr>
                  </a:outerShdw>
                </a:effectLst>
              </a:rPr>
              <a:t>Selection</a:t>
            </a:r>
          </a:p>
        </p:txBody>
      </p:sp>
      <p:sp>
        <p:nvSpPr>
          <p:cNvPr id="31" name="TextBox 30"/>
          <p:cNvSpPr txBox="1"/>
          <p:nvPr/>
        </p:nvSpPr>
        <p:spPr>
          <a:xfrm>
            <a:off x="6730837" y="1422903"/>
            <a:ext cx="2062253" cy="369332"/>
          </a:xfrm>
          <a:prstGeom prst="rect">
            <a:avLst/>
          </a:prstGeom>
          <a:solidFill>
            <a:srgbClr val="1A9988"/>
          </a:solidFill>
          <a:ln w="28575">
            <a:noFill/>
          </a:ln>
        </p:spPr>
        <p:txBody>
          <a:bodyPr wrap="square" rtlCol="0">
            <a:spAutoFit/>
          </a:bodyPr>
          <a:lstStyle/>
          <a:p>
            <a:r>
              <a:rPr lang="en-US" sz="1800" b="1" dirty="0">
                <a:solidFill>
                  <a:schemeClr val="bg1"/>
                </a:solidFill>
                <a:effectLst>
                  <a:outerShdw blurRad="38100" dist="38100" dir="2700000" algn="tl">
                    <a:srgbClr val="000000">
                      <a:alpha val="43137"/>
                    </a:srgbClr>
                  </a:outerShdw>
                </a:effectLst>
              </a:rPr>
              <a:t>Design Solutions</a:t>
            </a:r>
          </a:p>
        </p:txBody>
      </p:sp>
      <p:sp>
        <p:nvSpPr>
          <p:cNvPr id="22" name="TextBox 21"/>
          <p:cNvSpPr txBox="1"/>
          <p:nvPr/>
        </p:nvSpPr>
        <p:spPr>
          <a:xfrm>
            <a:off x="760568" y="1471263"/>
            <a:ext cx="1470183" cy="369332"/>
          </a:xfrm>
          <a:prstGeom prst="rect">
            <a:avLst/>
          </a:prstGeom>
          <a:solidFill>
            <a:schemeClr val="accent6">
              <a:lumMod val="50000"/>
            </a:schemeClr>
          </a:solidFill>
        </p:spPr>
        <p:txBody>
          <a:bodyPr wrap="square" rtlCol="0">
            <a:spAutoFit/>
          </a:bodyPr>
          <a:lstStyle/>
          <a:p>
            <a:r>
              <a:rPr lang="en-US" sz="1800" b="1" dirty="0">
                <a:solidFill>
                  <a:schemeClr val="bg1"/>
                </a:solidFill>
                <a:effectLst>
                  <a:outerShdw blurRad="38100" dist="38100" dir="2700000" algn="tl">
                    <a:srgbClr val="000000">
                      <a:alpha val="43137"/>
                    </a:srgbClr>
                  </a:outerShdw>
                </a:effectLst>
              </a:rPr>
              <a:t>Major Risks</a:t>
            </a:r>
          </a:p>
        </p:txBody>
      </p:sp>
      <p:sp>
        <p:nvSpPr>
          <p:cNvPr id="228" name="Shape 228"/>
          <p:cNvSpPr txBox="1">
            <a:spLocks noGrp="1"/>
          </p:cNvSpPr>
          <p:nvPr>
            <p:ph type="title"/>
          </p:nvPr>
        </p:nvSpPr>
        <p:spPr>
          <a:xfrm>
            <a:off x="187649" y="863027"/>
            <a:ext cx="7688700" cy="535200"/>
          </a:xfrm>
          <a:prstGeom prst="rect">
            <a:avLst/>
          </a:prstGeom>
          <a:solidFill>
            <a:schemeClr val="bg1"/>
          </a:solidFill>
        </p:spPr>
        <p:txBody>
          <a:bodyPr wrap="square" lIns="91425" tIns="91425" rIns="91425" bIns="91425" anchor="t" anchorCtr="0">
            <a:noAutofit/>
          </a:bodyPr>
          <a:lstStyle/>
          <a:p>
            <a:pPr marL="457200" lvl="0" indent="-330200"/>
            <a:r>
              <a:rPr lang="en" sz="2800" dirty="0"/>
              <a:t>Safety Considerations</a:t>
            </a:r>
          </a:p>
        </p:txBody>
      </p:sp>
      <p:sp>
        <p:nvSpPr>
          <p:cNvPr id="6" name="Shape 109"/>
          <p:cNvSpPr/>
          <p:nvPr/>
        </p:nvSpPr>
        <p:spPr>
          <a:xfrm>
            <a:off x="0" y="5876"/>
            <a:ext cx="9153900" cy="513039"/>
          </a:xfrm>
          <a:prstGeom prst="rect">
            <a:avLst/>
          </a:prstGeom>
          <a:solidFill>
            <a:schemeClr val="tx1"/>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aphicFrame>
        <p:nvGraphicFramePr>
          <p:cNvPr id="7" name="Diagram 6"/>
          <p:cNvGraphicFramePr/>
          <p:nvPr>
            <p:extLst>
              <p:ext uri="{D42A27DB-BD31-4B8C-83A1-F6EECF244321}">
                <p14:modId xmlns:p14="http://schemas.microsoft.com/office/powerpoint/2010/main" val="3950866097"/>
              </p:ext>
            </p:extLst>
          </p:nvPr>
        </p:nvGraphicFramePr>
        <p:xfrm>
          <a:off x="187649" y="39895"/>
          <a:ext cx="8830227" cy="958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Shape 110"/>
          <p:cNvSpPr txBox="1"/>
          <p:nvPr/>
        </p:nvSpPr>
        <p:spPr>
          <a:xfrm>
            <a:off x="6996355" y="4835690"/>
            <a:ext cx="2633384" cy="513040"/>
          </a:xfrm>
          <a:prstGeom prst="rect">
            <a:avLst/>
          </a:prstGeom>
          <a:noFill/>
          <a:ln>
            <a:noFill/>
          </a:ln>
        </p:spPr>
        <p:txBody>
          <a:bodyPr wrap="square" lIns="91425" tIns="91425" rIns="91425" bIns="91425" anchor="t" anchorCtr="0">
            <a:noAutofit/>
          </a:bodyPr>
          <a:lstStyle/>
          <a:p>
            <a:pPr lvl="0"/>
            <a:r>
              <a:rPr lang="en" b="1" dirty="0">
                <a:solidFill>
                  <a:schemeClr val="bg2"/>
                </a:solidFill>
              </a:rPr>
              <a:t>Speaker: </a:t>
            </a:r>
            <a:r>
              <a:rPr lang="en-US" b="1" dirty="0">
                <a:solidFill>
                  <a:schemeClr val="bg2"/>
                </a:solidFill>
              </a:rPr>
              <a:t>Luke Williams</a:t>
            </a:r>
            <a:endParaRPr lang="en" b="1" dirty="0">
              <a:solidFill>
                <a:schemeClr val="bg2"/>
              </a:solidFill>
            </a:endParaRPr>
          </a:p>
        </p:txBody>
      </p:sp>
      <p:sp>
        <p:nvSpPr>
          <p:cNvPr id="3" name="Rounded Rectangle 2"/>
          <p:cNvSpPr/>
          <p:nvPr/>
        </p:nvSpPr>
        <p:spPr>
          <a:xfrm>
            <a:off x="700698" y="1857465"/>
            <a:ext cx="3449294" cy="702498"/>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760568" y="1899338"/>
            <a:ext cx="3671412" cy="646331"/>
          </a:xfrm>
          <a:prstGeom prst="rect">
            <a:avLst/>
          </a:prstGeom>
          <a:noFill/>
        </p:spPr>
        <p:txBody>
          <a:bodyPr wrap="square" rtlCol="0">
            <a:spAutoFit/>
          </a:bodyPr>
          <a:lstStyle/>
          <a:p>
            <a:r>
              <a:rPr lang="en-US" sz="1800" b="1" dirty="0">
                <a:solidFill>
                  <a:schemeClr val="bg1"/>
                </a:solidFill>
                <a:effectLst>
                  <a:outerShdw blurRad="38100" dist="38100" dir="2700000" algn="tl">
                    <a:srgbClr val="000000">
                      <a:alpha val="43137"/>
                    </a:srgbClr>
                  </a:outerShdw>
                </a:effectLst>
              </a:rPr>
              <a:t>Traffic Light attachment Falling on People/Cars/Objects</a:t>
            </a:r>
          </a:p>
        </p:txBody>
      </p:sp>
      <p:sp>
        <p:nvSpPr>
          <p:cNvPr id="12" name="Rounded Rectangle 11"/>
          <p:cNvSpPr/>
          <p:nvPr/>
        </p:nvSpPr>
        <p:spPr>
          <a:xfrm>
            <a:off x="700698" y="2668820"/>
            <a:ext cx="3058985" cy="674915"/>
          </a:xfrm>
          <a:prstGeom prst="roundRect">
            <a:avLst/>
          </a:prstGeom>
          <a:solidFill>
            <a:srgbClr val="D03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700697" y="3452593"/>
            <a:ext cx="3282925" cy="674915"/>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720996" y="4216919"/>
            <a:ext cx="3525181" cy="717153"/>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700697" y="3452593"/>
            <a:ext cx="3456191" cy="646331"/>
          </a:xfrm>
          <a:prstGeom prst="rect">
            <a:avLst/>
          </a:prstGeom>
          <a:noFill/>
        </p:spPr>
        <p:txBody>
          <a:bodyPr wrap="square" rtlCol="0">
            <a:spAutoFit/>
          </a:bodyPr>
          <a:lstStyle/>
          <a:p>
            <a:r>
              <a:rPr lang="en-US" sz="1800" b="1" dirty="0">
                <a:solidFill>
                  <a:schemeClr val="bg1"/>
                </a:solidFill>
                <a:effectLst>
                  <a:outerShdw blurRad="38100" dist="38100" dir="2700000" algn="tl">
                    <a:srgbClr val="000000">
                      <a:alpha val="43137"/>
                    </a:srgbClr>
                  </a:outerShdw>
                </a:effectLst>
              </a:rPr>
              <a:t>Propellers colliding with traffic mast</a:t>
            </a:r>
          </a:p>
        </p:txBody>
      </p:sp>
      <p:sp>
        <p:nvSpPr>
          <p:cNvPr id="17" name="TextBox 16"/>
          <p:cNvSpPr txBox="1"/>
          <p:nvPr/>
        </p:nvSpPr>
        <p:spPr>
          <a:xfrm>
            <a:off x="720995" y="4369710"/>
            <a:ext cx="4016828" cy="369332"/>
          </a:xfrm>
          <a:prstGeom prst="rect">
            <a:avLst/>
          </a:prstGeom>
          <a:noFill/>
        </p:spPr>
        <p:txBody>
          <a:bodyPr wrap="square" rtlCol="0">
            <a:spAutoFit/>
          </a:bodyPr>
          <a:lstStyle/>
          <a:p>
            <a:r>
              <a:rPr lang="en-US" sz="1800" b="1" dirty="0">
                <a:solidFill>
                  <a:schemeClr val="bg1"/>
                </a:solidFill>
                <a:effectLst>
                  <a:outerShdw blurRad="38100" dist="38100" dir="2700000" algn="tl">
                    <a:srgbClr val="000000">
                      <a:alpha val="43137"/>
                    </a:srgbClr>
                  </a:outerShdw>
                </a:effectLst>
              </a:rPr>
              <a:t>Corrosion of Design</a:t>
            </a:r>
          </a:p>
        </p:txBody>
      </p:sp>
      <p:grpSp>
        <p:nvGrpSpPr>
          <p:cNvPr id="19" name="Group 18"/>
          <p:cNvGrpSpPr/>
          <p:nvPr/>
        </p:nvGrpSpPr>
        <p:grpSpPr>
          <a:xfrm>
            <a:off x="211622" y="1899338"/>
            <a:ext cx="369332" cy="3011942"/>
            <a:chOff x="43934" y="1777169"/>
            <a:chExt cx="369332" cy="3011942"/>
          </a:xfrm>
        </p:grpSpPr>
        <p:cxnSp>
          <p:nvCxnSpPr>
            <p:cNvPr id="9" name="Straight Arrow Connector 8"/>
            <p:cNvCxnSpPr/>
            <p:nvPr/>
          </p:nvCxnSpPr>
          <p:spPr>
            <a:xfrm flipV="1">
              <a:off x="187649" y="1777169"/>
              <a:ext cx="0" cy="3011942"/>
            </a:xfrm>
            <a:prstGeom prst="straightConnector1">
              <a:avLst/>
            </a:prstGeom>
            <a:ln w="57150">
              <a:tailEnd type="triangle"/>
            </a:ln>
          </p:spPr>
          <p:style>
            <a:lnRef idx="2">
              <a:schemeClr val="accent3"/>
            </a:lnRef>
            <a:fillRef idx="0">
              <a:schemeClr val="accent3"/>
            </a:fillRef>
            <a:effectRef idx="1">
              <a:schemeClr val="accent3"/>
            </a:effectRef>
            <a:fontRef idx="minor">
              <a:schemeClr val="tx1"/>
            </a:fontRef>
          </p:style>
        </p:cxnSp>
        <p:sp>
          <p:nvSpPr>
            <p:cNvPr id="11" name="TextBox 10"/>
            <p:cNvSpPr txBox="1"/>
            <p:nvPr/>
          </p:nvSpPr>
          <p:spPr>
            <a:xfrm rot="16200000">
              <a:off x="-691243" y="3036899"/>
              <a:ext cx="1839686" cy="369332"/>
            </a:xfrm>
            <a:prstGeom prst="rect">
              <a:avLst/>
            </a:prstGeom>
            <a:solidFill>
              <a:schemeClr val="accent6">
                <a:lumMod val="75000"/>
              </a:schemeClr>
            </a:solidFill>
          </p:spPr>
          <p:txBody>
            <a:bodyPr wrap="square" rtlCol="0">
              <a:spAutoFit/>
            </a:bodyPr>
            <a:lstStyle/>
            <a:p>
              <a:r>
                <a:rPr lang="en-US" sz="1800" b="1" dirty="0">
                  <a:solidFill>
                    <a:schemeClr val="bg1"/>
                  </a:solidFill>
                  <a:effectLst>
                    <a:outerShdw blurRad="38100" dist="38100" dir="2700000" algn="tl">
                      <a:srgbClr val="000000">
                        <a:alpha val="43137"/>
                      </a:srgbClr>
                    </a:outerShdw>
                  </a:effectLst>
                </a:rPr>
                <a:t>Increased Risk</a:t>
              </a:r>
            </a:p>
          </p:txBody>
        </p:sp>
      </p:grpSp>
      <p:sp>
        <p:nvSpPr>
          <p:cNvPr id="36" name="TextBox 35"/>
          <p:cNvSpPr txBox="1"/>
          <p:nvPr/>
        </p:nvSpPr>
        <p:spPr>
          <a:xfrm>
            <a:off x="5946833" y="1947606"/>
            <a:ext cx="2754140" cy="523220"/>
          </a:xfrm>
          <a:prstGeom prst="rect">
            <a:avLst/>
          </a:prstGeom>
          <a:noFill/>
        </p:spPr>
        <p:txBody>
          <a:bodyPr wrap="square" rtlCol="0">
            <a:spAutoFit/>
          </a:bodyPr>
          <a:lstStyle/>
          <a:p>
            <a:r>
              <a:rPr lang="en-US" b="1" dirty="0">
                <a:solidFill>
                  <a:schemeClr val="tx1"/>
                </a:solidFill>
              </a:rPr>
              <a:t>Placed at connection plates for secure binding</a:t>
            </a:r>
          </a:p>
        </p:txBody>
      </p:sp>
      <p:sp>
        <p:nvSpPr>
          <p:cNvPr id="37" name="TextBox 36"/>
          <p:cNvSpPr txBox="1"/>
          <p:nvPr/>
        </p:nvSpPr>
        <p:spPr>
          <a:xfrm>
            <a:off x="5946833" y="2730375"/>
            <a:ext cx="2902412" cy="523220"/>
          </a:xfrm>
          <a:prstGeom prst="rect">
            <a:avLst/>
          </a:prstGeom>
          <a:noFill/>
        </p:spPr>
        <p:txBody>
          <a:bodyPr wrap="square" rtlCol="0">
            <a:spAutoFit/>
          </a:bodyPr>
          <a:lstStyle/>
          <a:p>
            <a:r>
              <a:rPr lang="en-US" b="1" dirty="0">
                <a:solidFill>
                  <a:schemeClr val="tx1"/>
                </a:solidFill>
              </a:rPr>
              <a:t>Battery &lt;10%: Drone lands at preset location via Homing/GPS</a:t>
            </a:r>
          </a:p>
        </p:txBody>
      </p:sp>
      <p:sp>
        <p:nvSpPr>
          <p:cNvPr id="38" name="TextBox 37"/>
          <p:cNvSpPr txBox="1"/>
          <p:nvPr/>
        </p:nvSpPr>
        <p:spPr>
          <a:xfrm>
            <a:off x="6002766" y="3505905"/>
            <a:ext cx="3073556" cy="523220"/>
          </a:xfrm>
          <a:prstGeom prst="rect">
            <a:avLst/>
          </a:prstGeom>
          <a:noFill/>
        </p:spPr>
        <p:txBody>
          <a:bodyPr wrap="square" rtlCol="0">
            <a:spAutoFit/>
          </a:bodyPr>
          <a:lstStyle/>
          <a:p>
            <a:r>
              <a:rPr lang="en-US" b="1" dirty="0">
                <a:solidFill>
                  <a:schemeClr val="tx1"/>
                </a:solidFill>
              </a:rPr>
              <a:t>Surrounds perimeter of blade’s motion to prevent collision</a:t>
            </a:r>
          </a:p>
        </p:txBody>
      </p:sp>
      <p:sp>
        <p:nvSpPr>
          <p:cNvPr id="39" name="TextBox 38"/>
          <p:cNvSpPr txBox="1"/>
          <p:nvPr/>
        </p:nvSpPr>
        <p:spPr>
          <a:xfrm>
            <a:off x="6062604" y="4227261"/>
            <a:ext cx="2801283" cy="738664"/>
          </a:xfrm>
          <a:prstGeom prst="rect">
            <a:avLst/>
          </a:prstGeom>
          <a:noFill/>
        </p:spPr>
        <p:txBody>
          <a:bodyPr wrap="square" rtlCol="0">
            <a:spAutoFit/>
          </a:bodyPr>
          <a:lstStyle/>
          <a:p>
            <a:r>
              <a:rPr lang="en-US" b="1" dirty="0">
                <a:solidFill>
                  <a:schemeClr val="tx1"/>
                </a:solidFill>
              </a:rPr>
              <a:t>Aluminum and Polycarbonate: Strong Corrosion Resistance</a:t>
            </a:r>
          </a:p>
          <a:p>
            <a:r>
              <a:rPr lang="en-US" b="1" dirty="0">
                <a:solidFill>
                  <a:schemeClr val="tx1"/>
                </a:solidFill>
              </a:rPr>
              <a:t>Anodizing Aluminum </a:t>
            </a:r>
          </a:p>
        </p:txBody>
      </p:sp>
      <p:sp>
        <p:nvSpPr>
          <p:cNvPr id="43" name="Rectangle 42"/>
          <p:cNvSpPr/>
          <p:nvPr/>
        </p:nvSpPr>
        <p:spPr>
          <a:xfrm>
            <a:off x="3615191" y="2666609"/>
            <a:ext cx="431330" cy="674903"/>
          </a:xfrm>
          <a:prstGeom prst="rect">
            <a:avLst/>
          </a:prstGeom>
          <a:solidFill>
            <a:srgbClr val="D03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Isosceles Triangle 43"/>
          <p:cNvSpPr/>
          <p:nvPr/>
        </p:nvSpPr>
        <p:spPr>
          <a:xfrm rot="5400000">
            <a:off x="4058870" y="2658694"/>
            <a:ext cx="670469" cy="695168"/>
          </a:xfrm>
          <a:prstGeom prst="triangle">
            <a:avLst>
              <a:gd name="adj" fmla="val 53088"/>
            </a:avLst>
          </a:prstGeom>
          <a:solidFill>
            <a:srgbClr val="D03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3759683" y="3456646"/>
            <a:ext cx="485809" cy="671361"/>
          </a:xfrm>
          <a:prstGeom prst="rect">
            <a:avLst/>
          </a:prstGeom>
          <a:solidFill>
            <a:srgbClr val="FF9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Isosceles Triangle 45"/>
          <p:cNvSpPr/>
          <p:nvPr/>
        </p:nvSpPr>
        <p:spPr>
          <a:xfrm rot="5400000">
            <a:off x="4255626" y="3454399"/>
            <a:ext cx="670469" cy="690738"/>
          </a:xfrm>
          <a:prstGeom prst="triangle">
            <a:avLst>
              <a:gd name="adj" fmla="val 53088"/>
            </a:avLst>
          </a:prstGeom>
          <a:solidFill>
            <a:srgbClr val="FF9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3717019" y="4221052"/>
            <a:ext cx="528472" cy="718931"/>
          </a:xfrm>
          <a:prstGeom prst="rect">
            <a:avLst/>
          </a:prstGeom>
          <a:solidFill>
            <a:srgbClr val="FFB8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Isosceles Triangle 47"/>
          <p:cNvSpPr/>
          <p:nvPr/>
        </p:nvSpPr>
        <p:spPr>
          <a:xfrm rot="5400000">
            <a:off x="4217161" y="4244593"/>
            <a:ext cx="719474" cy="694489"/>
          </a:xfrm>
          <a:prstGeom prst="triangle">
            <a:avLst>
              <a:gd name="adj" fmla="val 53088"/>
            </a:avLst>
          </a:prstGeom>
          <a:solidFill>
            <a:srgbClr val="FFB8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760568" y="2668820"/>
            <a:ext cx="3602968" cy="646331"/>
          </a:xfrm>
          <a:prstGeom prst="rect">
            <a:avLst/>
          </a:prstGeom>
          <a:noFill/>
        </p:spPr>
        <p:txBody>
          <a:bodyPr wrap="square" rtlCol="0">
            <a:spAutoFit/>
          </a:bodyPr>
          <a:lstStyle/>
          <a:p>
            <a:r>
              <a:rPr lang="en-US" sz="1800" b="1" dirty="0">
                <a:solidFill>
                  <a:schemeClr val="bg1"/>
                </a:solidFill>
                <a:effectLst>
                  <a:outerShdw blurRad="38100" dist="38100" dir="2700000" algn="tl">
                    <a:srgbClr val="000000">
                      <a:alpha val="43137"/>
                    </a:srgbClr>
                  </a:outerShdw>
                </a:effectLst>
              </a:rPr>
              <a:t>Drone Running low on battery and falling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Shape 236"/>
          <p:cNvSpPr txBox="1">
            <a:spLocks noGrp="1"/>
          </p:cNvSpPr>
          <p:nvPr>
            <p:ph type="title"/>
          </p:nvPr>
        </p:nvSpPr>
        <p:spPr>
          <a:xfrm>
            <a:off x="309475" y="1071985"/>
            <a:ext cx="7688700" cy="535200"/>
          </a:xfrm>
          <a:prstGeom prst="rect">
            <a:avLst/>
          </a:prstGeom>
          <a:solidFill>
            <a:schemeClr val="bg1"/>
          </a:solidFill>
        </p:spPr>
        <p:txBody>
          <a:bodyPr wrap="square" lIns="91425" tIns="91425" rIns="91425" bIns="91425" anchor="t" anchorCtr="0">
            <a:noAutofit/>
          </a:bodyPr>
          <a:lstStyle/>
          <a:p>
            <a:pPr marL="457200" lvl="0" indent="-330200"/>
            <a:r>
              <a:rPr lang="en" sz="2800" dirty="0"/>
              <a:t>Testing</a:t>
            </a:r>
          </a:p>
        </p:txBody>
      </p:sp>
      <p:sp>
        <p:nvSpPr>
          <p:cNvPr id="6" name="Shape 109"/>
          <p:cNvSpPr/>
          <p:nvPr/>
        </p:nvSpPr>
        <p:spPr>
          <a:xfrm>
            <a:off x="0" y="5876"/>
            <a:ext cx="9153900" cy="513039"/>
          </a:xfrm>
          <a:prstGeom prst="rect">
            <a:avLst/>
          </a:prstGeom>
          <a:solidFill>
            <a:schemeClr val="tx1"/>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aphicFrame>
        <p:nvGraphicFramePr>
          <p:cNvPr id="7" name="Diagram 6"/>
          <p:cNvGraphicFramePr/>
          <p:nvPr>
            <p:extLst>
              <p:ext uri="{D42A27DB-BD31-4B8C-83A1-F6EECF244321}">
                <p14:modId xmlns:p14="http://schemas.microsoft.com/office/powerpoint/2010/main" val="3950866097"/>
              </p:ext>
            </p:extLst>
          </p:nvPr>
        </p:nvGraphicFramePr>
        <p:xfrm>
          <a:off x="187649" y="39895"/>
          <a:ext cx="8830227" cy="958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Shape 110"/>
          <p:cNvSpPr txBox="1"/>
          <p:nvPr/>
        </p:nvSpPr>
        <p:spPr>
          <a:xfrm>
            <a:off x="6900102" y="4738645"/>
            <a:ext cx="2633384" cy="513040"/>
          </a:xfrm>
          <a:prstGeom prst="rect">
            <a:avLst/>
          </a:prstGeom>
          <a:noFill/>
          <a:ln>
            <a:noFill/>
          </a:ln>
        </p:spPr>
        <p:txBody>
          <a:bodyPr wrap="square" lIns="91425" tIns="91425" rIns="91425" bIns="91425" anchor="t" anchorCtr="0">
            <a:noAutofit/>
          </a:bodyPr>
          <a:lstStyle/>
          <a:p>
            <a:pPr lvl="0"/>
            <a:r>
              <a:rPr lang="en" b="1" dirty="0">
                <a:solidFill>
                  <a:schemeClr val="bg2"/>
                </a:solidFill>
              </a:rPr>
              <a:t>Speaker: </a:t>
            </a:r>
            <a:r>
              <a:rPr lang="en-US" b="1" dirty="0">
                <a:solidFill>
                  <a:schemeClr val="bg2"/>
                </a:solidFill>
              </a:rPr>
              <a:t>Harley Nguyen</a:t>
            </a:r>
            <a:endParaRPr lang="en" b="1" dirty="0">
              <a:solidFill>
                <a:schemeClr val="bg2"/>
              </a:solidFill>
            </a:endParaRPr>
          </a:p>
        </p:txBody>
      </p:sp>
      <p:graphicFrame>
        <p:nvGraphicFramePr>
          <p:cNvPr id="3" name="Diagram 2"/>
          <p:cNvGraphicFramePr/>
          <p:nvPr>
            <p:extLst>
              <p:ext uri="{D42A27DB-BD31-4B8C-83A1-F6EECF244321}">
                <p14:modId xmlns:p14="http://schemas.microsoft.com/office/powerpoint/2010/main" val="1268608496"/>
              </p:ext>
            </p:extLst>
          </p:nvPr>
        </p:nvGraphicFramePr>
        <p:xfrm>
          <a:off x="648679" y="1916643"/>
          <a:ext cx="7989996" cy="221275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12" name="Group 11"/>
          <p:cNvGrpSpPr/>
          <p:nvPr/>
        </p:nvGrpSpPr>
        <p:grpSpPr>
          <a:xfrm>
            <a:off x="2793753" y="1122056"/>
            <a:ext cx="1535187" cy="921112"/>
            <a:chOff x="3511" y="645819"/>
            <a:chExt cx="1535187" cy="921112"/>
          </a:xfrm>
          <a:solidFill>
            <a:schemeClr val="accent3">
              <a:lumMod val="60000"/>
              <a:lumOff val="40000"/>
            </a:schemeClr>
          </a:solidFill>
        </p:grpSpPr>
        <p:sp>
          <p:nvSpPr>
            <p:cNvPr id="13" name="Rounded Rectangle 12"/>
            <p:cNvSpPr/>
            <p:nvPr/>
          </p:nvSpPr>
          <p:spPr>
            <a:xfrm>
              <a:off x="3511" y="645819"/>
              <a:ext cx="1535187" cy="921112"/>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4" name="Rounded Rectangle 4"/>
            <p:cNvSpPr txBox="1"/>
            <p:nvPr/>
          </p:nvSpPr>
          <p:spPr>
            <a:xfrm>
              <a:off x="30489" y="672797"/>
              <a:ext cx="1481231" cy="86715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a:t>Durability Test</a:t>
              </a:r>
            </a:p>
          </p:txBody>
        </p:sp>
      </p:grpSp>
      <p:grpSp>
        <p:nvGrpSpPr>
          <p:cNvPr id="15" name="Group 14"/>
          <p:cNvGrpSpPr/>
          <p:nvPr/>
        </p:nvGrpSpPr>
        <p:grpSpPr>
          <a:xfrm>
            <a:off x="2742328" y="3946486"/>
            <a:ext cx="1638035" cy="1042829"/>
            <a:chOff x="-47914" y="584960"/>
            <a:chExt cx="1638035" cy="1042829"/>
          </a:xfrm>
          <a:solidFill>
            <a:schemeClr val="accent3">
              <a:lumMod val="60000"/>
              <a:lumOff val="40000"/>
            </a:schemeClr>
          </a:solidFill>
        </p:grpSpPr>
        <p:sp>
          <p:nvSpPr>
            <p:cNvPr id="16" name="Rounded Rectangle 15"/>
            <p:cNvSpPr/>
            <p:nvPr/>
          </p:nvSpPr>
          <p:spPr>
            <a:xfrm>
              <a:off x="3511" y="645819"/>
              <a:ext cx="1535187" cy="921112"/>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7" name="Rounded Rectangle 4"/>
            <p:cNvSpPr txBox="1"/>
            <p:nvPr/>
          </p:nvSpPr>
          <p:spPr>
            <a:xfrm>
              <a:off x="-47914" y="584960"/>
              <a:ext cx="1638035" cy="1042829"/>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1800" kern="1200" dirty="0"/>
                <a:t>Controllability Test</a:t>
              </a:r>
            </a:p>
          </p:txBody>
        </p:sp>
      </p:grpSp>
      <p:grpSp>
        <p:nvGrpSpPr>
          <p:cNvPr id="18" name="Group 17"/>
          <p:cNvGrpSpPr/>
          <p:nvPr/>
        </p:nvGrpSpPr>
        <p:grpSpPr>
          <a:xfrm>
            <a:off x="4948620" y="2198206"/>
            <a:ext cx="1535187" cy="921112"/>
            <a:chOff x="3511" y="645819"/>
            <a:chExt cx="1535187" cy="921112"/>
          </a:xfrm>
          <a:solidFill>
            <a:schemeClr val="accent4">
              <a:lumMod val="25000"/>
            </a:schemeClr>
          </a:solidFill>
        </p:grpSpPr>
        <p:sp>
          <p:nvSpPr>
            <p:cNvPr id="19" name="Rounded Rectangle 18"/>
            <p:cNvSpPr/>
            <p:nvPr/>
          </p:nvSpPr>
          <p:spPr>
            <a:xfrm>
              <a:off x="3511" y="645819"/>
              <a:ext cx="1535187" cy="921112"/>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20" name="Rounded Rectangle 4"/>
            <p:cNvSpPr txBox="1"/>
            <p:nvPr/>
          </p:nvSpPr>
          <p:spPr>
            <a:xfrm>
              <a:off x="30489" y="672797"/>
              <a:ext cx="1481231" cy="86715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a:t>Flight Stability Test</a:t>
              </a:r>
            </a:p>
          </p:txBody>
        </p:sp>
      </p:grpSp>
      <p:grpSp>
        <p:nvGrpSpPr>
          <p:cNvPr id="21" name="Group 20"/>
          <p:cNvGrpSpPr/>
          <p:nvPr/>
        </p:nvGrpSpPr>
        <p:grpSpPr>
          <a:xfrm>
            <a:off x="4974331" y="3208281"/>
            <a:ext cx="1535187" cy="921112"/>
            <a:chOff x="3511" y="645819"/>
            <a:chExt cx="1535187" cy="921112"/>
          </a:xfrm>
          <a:solidFill>
            <a:schemeClr val="accent4">
              <a:lumMod val="25000"/>
            </a:schemeClr>
          </a:solidFill>
        </p:grpSpPr>
        <p:sp>
          <p:nvSpPr>
            <p:cNvPr id="22" name="Rounded Rectangle 21"/>
            <p:cNvSpPr/>
            <p:nvPr/>
          </p:nvSpPr>
          <p:spPr>
            <a:xfrm>
              <a:off x="3511" y="645819"/>
              <a:ext cx="1535187" cy="921112"/>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23" name="Rounded Rectangle 4"/>
            <p:cNvSpPr txBox="1"/>
            <p:nvPr/>
          </p:nvSpPr>
          <p:spPr>
            <a:xfrm>
              <a:off x="30489" y="672797"/>
              <a:ext cx="1481231" cy="86715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000" kern="1200" dirty="0"/>
                <a:t>Attachment Test</a:t>
              </a:r>
            </a:p>
          </p:txBody>
        </p:sp>
      </p:grpSp>
      <p:sp>
        <p:nvSpPr>
          <p:cNvPr id="4" name="Rounded Rectangle 3"/>
          <p:cNvSpPr/>
          <p:nvPr/>
        </p:nvSpPr>
        <p:spPr>
          <a:xfrm>
            <a:off x="2742328" y="1071985"/>
            <a:ext cx="1638035" cy="3917330"/>
          </a:xfrm>
          <a:prstGeom prst="roundRect">
            <a:avLst>
              <a:gd name="adj" fmla="val 0"/>
            </a:avLst>
          </a:prstGeom>
          <a:noFill/>
          <a:ln w="28575">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24"/>
          <p:cNvSpPr/>
          <p:nvPr/>
        </p:nvSpPr>
        <p:spPr>
          <a:xfrm>
            <a:off x="4904509" y="2097956"/>
            <a:ext cx="1623729" cy="2185286"/>
          </a:xfrm>
          <a:prstGeom prst="roundRect">
            <a:avLst>
              <a:gd name="adj" fmla="val 0"/>
            </a:avLst>
          </a:prstGeom>
          <a:no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p:cNvGrpSpPr/>
          <p:nvPr/>
        </p:nvGrpSpPr>
        <p:grpSpPr>
          <a:xfrm>
            <a:off x="2786887" y="3052352"/>
            <a:ext cx="1535187" cy="921112"/>
            <a:chOff x="3511" y="645819"/>
            <a:chExt cx="1535187" cy="921112"/>
          </a:xfrm>
          <a:solidFill>
            <a:schemeClr val="accent3">
              <a:lumMod val="60000"/>
              <a:lumOff val="40000"/>
            </a:schemeClr>
          </a:solidFill>
        </p:grpSpPr>
        <p:sp>
          <p:nvSpPr>
            <p:cNvPr id="29" name="Rounded Rectangle 28"/>
            <p:cNvSpPr/>
            <p:nvPr/>
          </p:nvSpPr>
          <p:spPr>
            <a:xfrm>
              <a:off x="3511" y="645819"/>
              <a:ext cx="1535187" cy="921112"/>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30" name="Rounded Rectangle 4"/>
            <p:cNvSpPr txBox="1"/>
            <p:nvPr/>
          </p:nvSpPr>
          <p:spPr>
            <a:xfrm>
              <a:off x="30489" y="672797"/>
              <a:ext cx="1481231" cy="86715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000" kern="1200" dirty="0"/>
                <a:t>Flight Time Test</a:t>
              </a:r>
            </a:p>
          </p:txBody>
        </p:sp>
      </p:grpSp>
      <p:grpSp>
        <p:nvGrpSpPr>
          <p:cNvPr id="31" name="Group 30"/>
          <p:cNvGrpSpPr/>
          <p:nvPr/>
        </p:nvGrpSpPr>
        <p:grpSpPr>
          <a:xfrm>
            <a:off x="2786887" y="2097956"/>
            <a:ext cx="1535187" cy="921112"/>
            <a:chOff x="2152773" y="645819"/>
            <a:chExt cx="1535187" cy="921112"/>
          </a:xfrm>
          <a:solidFill>
            <a:schemeClr val="accent3">
              <a:lumMod val="60000"/>
              <a:lumOff val="40000"/>
            </a:schemeClr>
          </a:solidFill>
        </p:grpSpPr>
        <p:sp>
          <p:nvSpPr>
            <p:cNvPr id="32" name="Rounded Rectangle 31"/>
            <p:cNvSpPr/>
            <p:nvPr/>
          </p:nvSpPr>
          <p:spPr>
            <a:xfrm>
              <a:off x="2152773" y="645819"/>
              <a:ext cx="1535187" cy="921112"/>
            </a:xfrm>
            <a:prstGeom prst="roundRect">
              <a:avLst>
                <a:gd name="adj" fmla="val 10000"/>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33" name="Rounded Rectangle 4"/>
            <p:cNvSpPr txBox="1"/>
            <p:nvPr/>
          </p:nvSpPr>
          <p:spPr>
            <a:xfrm>
              <a:off x="2179751" y="672797"/>
              <a:ext cx="1481231" cy="86715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a:t>Payload test</a:t>
              </a:r>
            </a:p>
          </p:txBody>
        </p:sp>
      </p:grpSp>
      <p:sp>
        <p:nvSpPr>
          <p:cNvPr id="5" name="TextBox 4"/>
          <p:cNvSpPr txBox="1"/>
          <p:nvPr/>
        </p:nvSpPr>
        <p:spPr>
          <a:xfrm>
            <a:off x="2500484" y="887445"/>
            <a:ext cx="2076466" cy="338554"/>
          </a:xfrm>
          <a:prstGeom prst="rect">
            <a:avLst/>
          </a:prstGeom>
          <a:solidFill>
            <a:schemeClr val="accent3"/>
          </a:solidFill>
          <a:ln>
            <a:solidFill>
              <a:schemeClr val="accent3"/>
            </a:solidFill>
          </a:ln>
        </p:spPr>
        <p:txBody>
          <a:bodyPr wrap="square" rtlCol="0">
            <a:spAutoFit/>
          </a:bodyPr>
          <a:lstStyle/>
          <a:p>
            <a:r>
              <a:rPr lang="en-US" sz="1600" b="1" dirty="0">
                <a:solidFill>
                  <a:schemeClr val="bg1"/>
                </a:solidFill>
                <a:effectLst>
                  <a:outerShdw blurRad="38100" dist="38100" dir="2700000" algn="tl">
                    <a:srgbClr val="000000">
                      <a:alpha val="43137"/>
                    </a:srgbClr>
                  </a:outerShdw>
                </a:effectLst>
              </a:rPr>
              <a:t>Preliminary Testing</a:t>
            </a:r>
          </a:p>
        </p:txBody>
      </p:sp>
      <p:sp>
        <p:nvSpPr>
          <p:cNvPr id="35" name="TextBox 34"/>
          <p:cNvSpPr txBox="1"/>
          <p:nvPr/>
        </p:nvSpPr>
        <p:spPr>
          <a:xfrm>
            <a:off x="4843318" y="1809527"/>
            <a:ext cx="1745790" cy="338554"/>
          </a:xfrm>
          <a:prstGeom prst="rect">
            <a:avLst/>
          </a:prstGeom>
          <a:solidFill>
            <a:srgbClr val="1A9988"/>
          </a:solidFill>
          <a:ln>
            <a:solidFill>
              <a:srgbClr val="1A9988"/>
            </a:solidFill>
          </a:ln>
        </p:spPr>
        <p:txBody>
          <a:bodyPr wrap="square" rtlCol="0">
            <a:spAutoFit/>
          </a:bodyPr>
          <a:lstStyle/>
          <a:p>
            <a:r>
              <a:rPr lang="en-US" sz="1600" b="1" dirty="0">
                <a:solidFill>
                  <a:schemeClr val="bg1"/>
                </a:solidFill>
                <a:effectLst>
                  <a:outerShdw blurRad="38100" dist="38100" dir="2700000" algn="tl">
                    <a:srgbClr val="000000">
                      <a:alpha val="43137"/>
                    </a:srgbClr>
                  </a:outerShdw>
                </a:effectLst>
              </a:rPr>
              <a:t>On-Site Testing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Shape 259"/>
          <p:cNvSpPr txBox="1">
            <a:spLocks noGrp="1"/>
          </p:cNvSpPr>
          <p:nvPr>
            <p:ph type="title" idx="4294967295"/>
          </p:nvPr>
        </p:nvSpPr>
        <p:spPr>
          <a:xfrm>
            <a:off x="146218" y="958039"/>
            <a:ext cx="6365875" cy="701675"/>
          </a:xfrm>
          <a:prstGeom prst="rect">
            <a:avLst/>
          </a:prstGeom>
        </p:spPr>
        <p:txBody>
          <a:bodyPr wrap="square" lIns="91425" tIns="91425" rIns="91425" bIns="91425" anchor="t" anchorCtr="0">
            <a:noAutofit/>
          </a:bodyPr>
          <a:lstStyle/>
          <a:p>
            <a:pPr lvl="0" algn="ctr">
              <a:spcBef>
                <a:spcPts val="0"/>
              </a:spcBef>
              <a:buNone/>
            </a:pPr>
            <a:r>
              <a:rPr lang="en" dirty="0"/>
              <a:t>Technology Readiness Evaluation</a:t>
            </a:r>
          </a:p>
        </p:txBody>
      </p:sp>
      <p:sp>
        <p:nvSpPr>
          <p:cNvPr id="6" name="Shape 109"/>
          <p:cNvSpPr/>
          <p:nvPr/>
        </p:nvSpPr>
        <p:spPr>
          <a:xfrm>
            <a:off x="0" y="5876"/>
            <a:ext cx="9153900" cy="513039"/>
          </a:xfrm>
          <a:prstGeom prst="rect">
            <a:avLst/>
          </a:prstGeom>
          <a:solidFill>
            <a:schemeClr val="tx1"/>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aphicFrame>
        <p:nvGraphicFramePr>
          <p:cNvPr id="7" name="Diagram 6"/>
          <p:cNvGraphicFramePr/>
          <p:nvPr>
            <p:extLst>
              <p:ext uri="{D42A27DB-BD31-4B8C-83A1-F6EECF244321}">
                <p14:modId xmlns:p14="http://schemas.microsoft.com/office/powerpoint/2010/main" val="3697928719"/>
              </p:ext>
            </p:extLst>
          </p:nvPr>
        </p:nvGraphicFramePr>
        <p:xfrm>
          <a:off x="313773" y="0"/>
          <a:ext cx="8830227" cy="958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Shape 110"/>
          <p:cNvSpPr txBox="1"/>
          <p:nvPr/>
        </p:nvSpPr>
        <p:spPr>
          <a:xfrm>
            <a:off x="6888071" y="4774740"/>
            <a:ext cx="2633384" cy="513040"/>
          </a:xfrm>
          <a:prstGeom prst="rect">
            <a:avLst/>
          </a:prstGeom>
          <a:noFill/>
          <a:ln>
            <a:noFill/>
          </a:ln>
        </p:spPr>
        <p:txBody>
          <a:bodyPr wrap="square" lIns="91425" tIns="91425" rIns="91425" bIns="91425" anchor="t" anchorCtr="0">
            <a:noAutofit/>
          </a:bodyPr>
          <a:lstStyle/>
          <a:p>
            <a:pPr lvl="0"/>
            <a:r>
              <a:rPr lang="en" b="1" dirty="0">
                <a:solidFill>
                  <a:schemeClr val="bg2"/>
                </a:solidFill>
              </a:rPr>
              <a:t>Speaker: </a:t>
            </a:r>
            <a:r>
              <a:rPr lang="en-US" b="1" dirty="0">
                <a:solidFill>
                  <a:schemeClr val="bg2"/>
                </a:solidFill>
              </a:rPr>
              <a:t>Harley Nguyen</a:t>
            </a:r>
            <a:endParaRPr lang="en" b="1" dirty="0">
              <a:solidFill>
                <a:schemeClr val="bg2"/>
              </a:solidFill>
            </a:endParaRPr>
          </a:p>
        </p:txBody>
      </p:sp>
      <p:pic>
        <p:nvPicPr>
          <p:cNvPr id="2" name="Picture 1"/>
          <p:cNvPicPr>
            <a:picLocks noChangeAspect="1"/>
          </p:cNvPicPr>
          <p:nvPr/>
        </p:nvPicPr>
        <p:blipFill>
          <a:blip r:embed="rId8"/>
          <a:stretch>
            <a:fillRect/>
          </a:stretch>
        </p:blipFill>
        <p:spPr>
          <a:xfrm>
            <a:off x="2021305" y="1659714"/>
            <a:ext cx="6862183" cy="3018117"/>
          </a:xfrm>
          <a:prstGeom prst="rect">
            <a:avLst/>
          </a:prstGeom>
        </p:spPr>
      </p:pic>
      <p:pic>
        <p:nvPicPr>
          <p:cNvPr id="4" name="Picture 3"/>
          <p:cNvPicPr>
            <a:picLocks noChangeAspect="1"/>
          </p:cNvPicPr>
          <p:nvPr/>
        </p:nvPicPr>
        <p:blipFill>
          <a:blip r:embed="rId9"/>
          <a:stretch>
            <a:fillRect/>
          </a:stretch>
        </p:blipFill>
        <p:spPr>
          <a:xfrm>
            <a:off x="249054" y="1793186"/>
            <a:ext cx="1669415" cy="2585531"/>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pic>
        <p:nvPicPr>
          <p:cNvPr id="1026" name="Picture 2" descr="Related image"/>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449624" y="3402145"/>
            <a:ext cx="2131239" cy="805542"/>
          </a:xfrm>
          <a:prstGeom prst="rect">
            <a:avLst/>
          </a:prstGeom>
          <a:noFill/>
          <a:extLst>
            <a:ext uri="{909E8E84-426E-40DD-AFC4-6F175D3DCCD1}">
              <a14:hiddenFill xmlns:a14="http://schemas.microsoft.com/office/drawing/2010/main">
                <a:solidFill>
                  <a:srgbClr val="FFFFFF"/>
                </a:solidFill>
              </a14:hiddenFill>
            </a:ext>
          </a:extLst>
        </p:spPr>
      </p:pic>
      <p:sp>
        <p:nvSpPr>
          <p:cNvPr id="265" name="Shape 265"/>
          <p:cNvSpPr txBox="1">
            <a:spLocks noGrp="1"/>
          </p:cNvSpPr>
          <p:nvPr>
            <p:ph type="title"/>
          </p:nvPr>
        </p:nvSpPr>
        <p:spPr>
          <a:xfrm>
            <a:off x="729450" y="1058693"/>
            <a:ext cx="7688700" cy="535200"/>
          </a:xfrm>
          <a:prstGeom prst="rect">
            <a:avLst/>
          </a:prstGeom>
          <a:solidFill>
            <a:schemeClr val="bg1"/>
          </a:solidFill>
        </p:spPr>
        <p:txBody>
          <a:bodyPr wrap="square" lIns="91425" tIns="91425" rIns="91425" bIns="91425" anchor="t" anchorCtr="0">
            <a:noAutofit/>
          </a:bodyPr>
          <a:lstStyle/>
          <a:p>
            <a:pPr lvl="0">
              <a:spcBef>
                <a:spcPts val="0"/>
              </a:spcBef>
              <a:buNone/>
            </a:pPr>
            <a:r>
              <a:rPr lang="en" dirty="0"/>
              <a:t>Anticipated Challenges</a:t>
            </a:r>
          </a:p>
        </p:txBody>
      </p:sp>
      <p:sp>
        <p:nvSpPr>
          <p:cNvPr id="266" name="Shape 266"/>
          <p:cNvSpPr txBox="1">
            <a:spLocks noGrp="1"/>
          </p:cNvSpPr>
          <p:nvPr>
            <p:ph type="body" idx="1"/>
          </p:nvPr>
        </p:nvSpPr>
        <p:spPr>
          <a:xfrm>
            <a:off x="729450" y="1706433"/>
            <a:ext cx="7688700" cy="2261100"/>
          </a:xfrm>
          <a:prstGeom prst="rect">
            <a:avLst/>
          </a:prstGeom>
        </p:spPr>
        <p:txBody>
          <a:bodyPr wrap="square" lIns="91425" tIns="91425" rIns="91425" bIns="91425" anchor="t" anchorCtr="0">
            <a:noAutofit/>
          </a:bodyPr>
          <a:lstStyle/>
          <a:p>
            <a:pPr marL="457200" lvl="0" indent="-311150" rtl="0">
              <a:lnSpc>
                <a:spcPct val="150000"/>
              </a:lnSpc>
              <a:spcBef>
                <a:spcPts val="0"/>
              </a:spcBef>
              <a:spcAft>
                <a:spcPts val="0"/>
              </a:spcAft>
            </a:pPr>
            <a:r>
              <a:rPr lang="en" sz="2300" dirty="0"/>
              <a:t>FAA Regulations</a:t>
            </a:r>
          </a:p>
          <a:p>
            <a:pPr marL="457200" lvl="0" indent="-311150" rtl="0">
              <a:lnSpc>
                <a:spcPct val="150000"/>
              </a:lnSpc>
              <a:spcBef>
                <a:spcPts val="0"/>
              </a:spcBef>
              <a:spcAft>
                <a:spcPts val="0"/>
              </a:spcAft>
            </a:pPr>
            <a:r>
              <a:rPr lang="en" sz="2300" dirty="0"/>
              <a:t>Technology</a:t>
            </a:r>
          </a:p>
          <a:p>
            <a:pPr marL="457200" indent="-311150">
              <a:lnSpc>
                <a:spcPct val="150000"/>
              </a:lnSpc>
              <a:spcAft>
                <a:spcPts val="0"/>
              </a:spcAft>
            </a:pPr>
            <a:r>
              <a:rPr lang="en" sz="2300" dirty="0"/>
              <a:t>Vandalism</a:t>
            </a:r>
          </a:p>
          <a:p>
            <a:pPr marL="457200" lvl="0" indent="-311150">
              <a:lnSpc>
                <a:spcPct val="150000"/>
              </a:lnSpc>
              <a:spcBef>
                <a:spcPts val="0"/>
              </a:spcBef>
            </a:pPr>
            <a:r>
              <a:rPr lang="en" sz="2300" dirty="0"/>
              <a:t>Weather</a:t>
            </a:r>
          </a:p>
        </p:txBody>
      </p:sp>
      <p:sp>
        <p:nvSpPr>
          <p:cNvPr id="6" name="Shape 109"/>
          <p:cNvSpPr/>
          <p:nvPr/>
        </p:nvSpPr>
        <p:spPr>
          <a:xfrm>
            <a:off x="0" y="5876"/>
            <a:ext cx="9153900" cy="513039"/>
          </a:xfrm>
          <a:prstGeom prst="rect">
            <a:avLst/>
          </a:prstGeom>
          <a:solidFill>
            <a:schemeClr val="tx1"/>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aphicFrame>
        <p:nvGraphicFramePr>
          <p:cNvPr id="7" name="Diagram 6"/>
          <p:cNvGraphicFramePr/>
          <p:nvPr>
            <p:extLst>
              <p:ext uri="{D42A27DB-BD31-4B8C-83A1-F6EECF244321}">
                <p14:modId xmlns:p14="http://schemas.microsoft.com/office/powerpoint/2010/main" val="137337054"/>
              </p:ext>
            </p:extLst>
          </p:nvPr>
        </p:nvGraphicFramePr>
        <p:xfrm>
          <a:off x="187649" y="39895"/>
          <a:ext cx="8830227" cy="9580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Shape 110"/>
          <p:cNvSpPr txBox="1"/>
          <p:nvPr/>
        </p:nvSpPr>
        <p:spPr>
          <a:xfrm>
            <a:off x="6888071" y="4774740"/>
            <a:ext cx="2633384" cy="513040"/>
          </a:xfrm>
          <a:prstGeom prst="rect">
            <a:avLst/>
          </a:prstGeom>
          <a:noFill/>
          <a:ln>
            <a:noFill/>
          </a:ln>
        </p:spPr>
        <p:txBody>
          <a:bodyPr wrap="square" lIns="91425" tIns="91425" rIns="91425" bIns="91425" anchor="t" anchorCtr="0">
            <a:noAutofit/>
          </a:bodyPr>
          <a:lstStyle/>
          <a:p>
            <a:pPr lvl="0"/>
            <a:r>
              <a:rPr lang="en" b="1" dirty="0">
                <a:solidFill>
                  <a:schemeClr val="bg2"/>
                </a:solidFill>
              </a:rPr>
              <a:t>Speaker: </a:t>
            </a:r>
            <a:r>
              <a:rPr lang="en-US" b="1" dirty="0">
                <a:solidFill>
                  <a:schemeClr val="bg2"/>
                </a:solidFill>
              </a:rPr>
              <a:t>Harley Nguyen</a:t>
            </a:r>
            <a:endParaRPr lang="en" b="1" dirty="0">
              <a:solidFill>
                <a:schemeClr val="bg2"/>
              </a:solidFill>
            </a:endParaRPr>
          </a:p>
        </p:txBody>
      </p:sp>
      <p:pic>
        <p:nvPicPr>
          <p:cNvPr id="2" name="Picture 1"/>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430695" y="1110474"/>
            <a:ext cx="2312881" cy="2312881"/>
          </a:xfrm>
          <a:prstGeom prst="rect">
            <a:avLst/>
          </a:prstGeom>
        </p:spPr>
      </p:pic>
      <p:pic>
        <p:nvPicPr>
          <p:cNvPr id="3" name="Picture 2"/>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050967" y="2873583"/>
            <a:ext cx="2248635" cy="1494254"/>
          </a:xfrm>
          <a:prstGeom prst="rect">
            <a:avLst/>
          </a:prstGeom>
        </p:spPr>
      </p:pic>
      <p:pic>
        <p:nvPicPr>
          <p:cNvPr id="4" name="Picture 3"/>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698849" y="1634251"/>
            <a:ext cx="2796760" cy="839028"/>
          </a:xfrm>
          <a:prstGeom prst="rect">
            <a:avLst/>
          </a:prstGeom>
        </p:spPr>
      </p:pic>
      <p:sp>
        <p:nvSpPr>
          <p:cNvPr id="10" name="Rectangle 9"/>
          <p:cNvSpPr/>
          <p:nvPr/>
        </p:nvSpPr>
        <p:spPr>
          <a:xfrm>
            <a:off x="3970701" y="2418794"/>
            <a:ext cx="2338306" cy="276999"/>
          </a:xfrm>
          <a:prstGeom prst="rect">
            <a:avLst/>
          </a:prstGeom>
        </p:spPr>
        <p:txBody>
          <a:bodyPr wrap="square">
            <a:spAutoFit/>
          </a:bodyPr>
          <a:lstStyle/>
          <a:p>
            <a:r>
              <a:rPr lang="en-US" sz="600" dirty="0">
                <a:solidFill>
                  <a:srgbClr val="1155CC"/>
                </a:solidFill>
                <a:latin typeface="Arial" panose="020B0604020202020204" pitchFamily="34" charset="0"/>
                <a:hlinkClick r:id="rId12"/>
              </a:rPr>
              <a:t>http://www.learnuasag.org/2016/07/07/a-summary-of-faa-part-107-rules-by-the-uas-in-agriculture-learning-network/</a:t>
            </a:r>
            <a:endParaRPr lang="en-US" sz="600" dirty="0"/>
          </a:p>
        </p:txBody>
      </p:sp>
      <p:sp>
        <p:nvSpPr>
          <p:cNvPr id="11" name="Rectangle 10"/>
          <p:cNvSpPr/>
          <p:nvPr/>
        </p:nvSpPr>
        <p:spPr>
          <a:xfrm>
            <a:off x="4013602" y="4349272"/>
            <a:ext cx="2286000" cy="276999"/>
          </a:xfrm>
          <a:prstGeom prst="rect">
            <a:avLst/>
          </a:prstGeom>
        </p:spPr>
        <p:txBody>
          <a:bodyPr wrap="square">
            <a:spAutoFit/>
          </a:bodyPr>
          <a:lstStyle/>
          <a:p>
            <a:r>
              <a:rPr lang="en-US" sz="600" u="sng" dirty="0">
                <a:solidFill>
                  <a:srgbClr val="1155CC"/>
                </a:solidFill>
                <a:latin typeface="Arial" panose="020B0604020202020204" pitchFamily="34" charset="0"/>
                <a:hlinkClick r:id="rId13"/>
              </a:rPr>
              <a:t>http://www.ridewithharryd.com/ramblings/the-measurement-of-riding-achievement</a:t>
            </a:r>
            <a:endParaRPr lang="en-US" sz="600" dirty="0"/>
          </a:p>
        </p:txBody>
      </p:sp>
      <p:sp>
        <p:nvSpPr>
          <p:cNvPr id="12" name="Rectangle 11"/>
          <p:cNvSpPr/>
          <p:nvPr/>
        </p:nvSpPr>
        <p:spPr>
          <a:xfrm>
            <a:off x="6772131" y="4107210"/>
            <a:ext cx="5498647" cy="184666"/>
          </a:xfrm>
          <a:prstGeom prst="rect">
            <a:avLst/>
          </a:prstGeom>
        </p:spPr>
        <p:txBody>
          <a:bodyPr wrap="square">
            <a:spAutoFit/>
          </a:bodyPr>
          <a:lstStyle/>
          <a:p>
            <a:r>
              <a:rPr lang="en-US" sz="600" u="sng" dirty="0">
                <a:solidFill>
                  <a:srgbClr val="1155CC"/>
                </a:solidFill>
                <a:latin typeface="Arial" panose="020B0604020202020204" pitchFamily="34" charset="0"/>
                <a:hlinkClick r:id="rId14"/>
              </a:rPr>
              <a:t>https://tattly.com/products/low-battery</a:t>
            </a:r>
            <a:endParaRPr lang="en-US" dirty="0"/>
          </a:p>
        </p:txBody>
      </p:sp>
      <p:sp>
        <p:nvSpPr>
          <p:cNvPr id="13" name="Rectangle 12"/>
          <p:cNvSpPr/>
          <p:nvPr/>
        </p:nvSpPr>
        <p:spPr>
          <a:xfrm>
            <a:off x="6630937" y="3279727"/>
            <a:ext cx="2081019" cy="184666"/>
          </a:xfrm>
          <a:prstGeom prst="rect">
            <a:avLst/>
          </a:prstGeom>
        </p:spPr>
        <p:txBody>
          <a:bodyPr wrap="none">
            <a:spAutoFit/>
          </a:bodyPr>
          <a:lstStyle/>
          <a:p>
            <a:r>
              <a:rPr lang="en-US" sz="600" dirty="0"/>
              <a:t>https://gbatemp.net/threads/mario-kart-8-switch.455393</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3" name="Rectangle 2"/>
          <p:cNvSpPr/>
          <p:nvPr/>
        </p:nvSpPr>
        <p:spPr>
          <a:xfrm>
            <a:off x="-125" y="75078"/>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 name="Shape 272"/>
          <p:cNvSpPr txBox="1">
            <a:spLocks noGrp="1"/>
          </p:cNvSpPr>
          <p:nvPr>
            <p:ph type="body" idx="1"/>
          </p:nvPr>
        </p:nvSpPr>
        <p:spPr>
          <a:xfrm>
            <a:off x="355362" y="1486646"/>
            <a:ext cx="8494800" cy="3313208"/>
          </a:xfrm>
          <a:prstGeom prst="rect">
            <a:avLst/>
          </a:prstGeom>
        </p:spPr>
        <p:txBody>
          <a:bodyPr wrap="square" lIns="91425" tIns="91425" rIns="91425" bIns="91425" anchor="t" anchorCtr="0">
            <a:noAutofit/>
          </a:bodyPr>
          <a:lstStyle/>
          <a:p>
            <a:pPr marL="457200" lvl="0" indent="-342900" rtl="0">
              <a:lnSpc>
                <a:spcPct val="150000"/>
              </a:lnSpc>
              <a:spcAft>
                <a:spcPts val="0"/>
              </a:spcAft>
            </a:pPr>
            <a:r>
              <a:rPr lang="en" dirty="0">
                <a:solidFill>
                  <a:schemeClr val="accent1">
                    <a:lumMod val="75000"/>
                  </a:schemeClr>
                </a:solidFill>
              </a:rPr>
              <a:t>Design is new and unique </a:t>
            </a:r>
          </a:p>
          <a:p>
            <a:pPr marL="457200" lvl="0" indent="-342900" rtl="0">
              <a:lnSpc>
                <a:spcPct val="150000"/>
              </a:lnSpc>
              <a:spcAft>
                <a:spcPts val="0"/>
              </a:spcAft>
            </a:pPr>
            <a:r>
              <a:rPr lang="en" dirty="0">
                <a:solidFill>
                  <a:schemeClr val="accent1">
                    <a:lumMod val="75000"/>
                  </a:schemeClr>
                </a:solidFill>
              </a:rPr>
              <a:t>Meets customer requirements and specifications</a:t>
            </a:r>
          </a:p>
          <a:p>
            <a:pPr marL="457200" indent="-342900">
              <a:lnSpc>
                <a:spcPct val="150000"/>
              </a:lnSpc>
              <a:spcAft>
                <a:spcPts val="0"/>
              </a:spcAft>
            </a:pPr>
            <a:r>
              <a:rPr lang="en" dirty="0">
                <a:solidFill>
                  <a:schemeClr val="accent1">
                    <a:lumMod val="75000"/>
                  </a:schemeClr>
                </a:solidFill>
              </a:rPr>
              <a:t>Expands use/capabilities of traffic drone</a:t>
            </a:r>
          </a:p>
          <a:p>
            <a:pPr marL="457200" lvl="0" indent="-342900">
              <a:lnSpc>
                <a:spcPct val="150000"/>
              </a:lnSpc>
            </a:pPr>
            <a:r>
              <a:rPr lang="en" dirty="0">
                <a:solidFill>
                  <a:schemeClr val="accent1">
                    <a:lumMod val="75000"/>
                  </a:schemeClr>
                </a:solidFill>
              </a:rPr>
              <a:t>Strongly encourage approval for prototype</a:t>
            </a:r>
          </a:p>
        </p:txBody>
      </p:sp>
      <p:sp>
        <p:nvSpPr>
          <p:cNvPr id="5" name="Shape 109"/>
          <p:cNvSpPr/>
          <p:nvPr/>
        </p:nvSpPr>
        <p:spPr>
          <a:xfrm>
            <a:off x="0" y="5876"/>
            <a:ext cx="9153900" cy="513039"/>
          </a:xfrm>
          <a:prstGeom prst="rect">
            <a:avLst/>
          </a:prstGeom>
          <a:solidFill>
            <a:schemeClr val="tx1"/>
          </a:solidFill>
          <a:ln w="9525" cap="flat" cmpd="sng">
            <a:solidFill>
              <a:schemeClr val="dk2"/>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aphicFrame>
        <p:nvGraphicFramePr>
          <p:cNvPr id="6" name="Diagram 5"/>
          <p:cNvGraphicFramePr/>
          <p:nvPr>
            <p:extLst>
              <p:ext uri="{D42A27DB-BD31-4B8C-83A1-F6EECF244321}">
                <p14:modId xmlns:p14="http://schemas.microsoft.com/office/powerpoint/2010/main" val="1150470138"/>
              </p:ext>
            </p:extLst>
          </p:nvPr>
        </p:nvGraphicFramePr>
        <p:xfrm>
          <a:off x="187649" y="39895"/>
          <a:ext cx="8830227" cy="958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Shape 110"/>
          <p:cNvSpPr txBox="1"/>
          <p:nvPr/>
        </p:nvSpPr>
        <p:spPr>
          <a:xfrm>
            <a:off x="6888071" y="4774740"/>
            <a:ext cx="2633384" cy="513040"/>
          </a:xfrm>
          <a:prstGeom prst="rect">
            <a:avLst/>
          </a:prstGeom>
          <a:noFill/>
          <a:ln>
            <a:noFill/>
          </a:ln>
        </p:spPr>
        <p:txBody>
          <a:bodyPr wrap="square" lIns="91425" tIns="91425" rIns="91425" bIns="91425" anchor="t" anchorCtr="0">
            <a:noAutofit/>
          </a:bodyPr>
          <a:lstStyle/>
          <a:p>
            <a:pPr lvl="0"/>
            <a:r>
              <a:rPr lang="en" b="1" dirty="0">
                <a:solidFill>
                  <a:schemeClr val="bg2"/>
                </a:solidFill>
              </a:rPr>
              <a:t>Speaker: </a:t>
            </a:r>
            <a:r>
              <a:rPr lang="en-US" b="1" dirty="0">
                <a:solidFill>
                  <a:schemeClr val="bg2"/>
                </a:solidFill>
              </a:rPr>
              <a:t>Harley Nguyen</a:t>
            </a:r>
            <a:endParaRPr lang="en" b="1" dirty="0">
              <a:solidFill>
                <a:schemeClr val="bg2"/>
              </a:solidFill>
            </a:endParaRPr>
          </a:p>
        </p:txBody>
      </p:sp>
      <p:sp>
        <p:nvSpPr>
          <p:cNvPr id="10" name="Shape 265"/>
          <p:cNvSpPr txBox="1">
            <a:spLocks noGrp="1"/>
          </p:cNvSpPr>
          <p:nvPr>
            <p:ph type="title"/>
          </p:nvPr>
        </p:nvSpPr>
        <p:spPr>
          <a:xfrm>
            <a:off x="324475" y="970943"/>
            <a:ext cx="7688700" cy="535200"/>
          </a:xfrm>
          <a:prstGeom prst="rect">
            <a:avLst/>
          </a:prstGeom>
          <a:solidFill>
            <a:schemeClr val="bg1"/>
          </a:solidFill>
        </p:spPr>
        <p:txBody>
          <a:bodyPr wrap="square" lIns="91425" tIns="91425" rIns="91425" bIns="91425" anchor="t" anchorCtr="0">
            <a:noAutofit/>
          </a:bodyPr>
          <a:lstStyle/>
          <a:p>
            <a:pPr lvl="0">
              <a:spcBef>
                <a:spcPts val="0"/>
              </a:spcBef>
              <a:buNone/>
            </a:pPr>
            <a:r>
              <a:rPr lang="en" sz="2400" dirty="0">
                <a:solidFill>
                  <a:schemeClr val="bg2"/>
                </a:solidFill>
              </a:rPr>
              <a:t>Conclusions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 name="Rectangle 1"/>
          <p:cNvSpPr/>
          <p:nvPr/>
        </p:nvSpPr>
        <p:spPr>
          <a:xfrm>
            <a:off x="0" y="0"/>
            <a:ext cx="10213145" cy="58662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 name="Shape 290"/>
          <p:cNvSpPr txBox="1">
            <a:spLocks noGrp="1"/>
          </p:cNvSpPr>
          <p:nvPr>
            <p:ph type="title"/>
          </p:nvPr>
        </p:nvSpPr>
        <p:spPr>
          <a:xfrm>
            <a:off x="1644000" y="975075"/>
            <a:ext cx="5856000" cy="1522500"/>
          </a:xfrm>
          <a:prstGeom prst="rect">
            <a:avLst/>
          </a:prstGeom>
        </p:spPr>
        <p:txBody>
          <a:bodyPr wrap="square" lIns="91425" tIns="91425" rIns="91425" bIns="91425" anchor="b" anchorCtr="0">
            <a:noAutofit/>
          </a:bodyPr>
          <a:lstStyle/>
          <a:p>
            <a:pPr lvl="0" algn="ctr">
              <a:spcBef>
                <a:spcPts val="0"/>
              </a:spcBef>
              <a:buNone/>
            </a:pPr>
            <a:r>
              <a:rPr lang="en" sz="5500" dirty="0"/>
              <a:t>Questions?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Shape 284"/>
          <p:cNvSpPr txBox="1">
            <a:spLocks noGrp="1"/>
          </p:cNvSpPr>
          <p:nvPr>
            <p:ph type="title"/>
          </p:nvPr>
        </p:nvSpPr>
        <p:spPr>
          <a:xfrm>
            <a:off x="838765" y="0"/>
            <a:ext cx="7688700" cy="535200"/>
          </a:xfrm>
          <a:prstGeom prst="rect">
            <a:avLst/>
          </a:prstGeom>
        </p:spPr>
        <p:txBody>
          <a:bodyPr wrap="square" lIns="91425" tIns="91425" rIns="91425" bIns="91425" anchor="t" anchorCtr="0">
            <a:noAutofit/>
          </a:bodyPr>
          <a:lstStyle/>
          <a:p>
            <a:pPr lvl="0" algn="ctr">
              <a:spcBef>
                <a:spcPts val="0"/>
              </a:spcBef>
              <a:buNone/>
            </a:pPr>
            <a:r>
              <a:rPr lang="en" dirty="0"/>
              <a:t>Works Cited </a:t>
            </a:r>
          </a:p>
        </p:txBody>
      </p:sp>
      <p:sp>
        <p:nvSpPr>
          <p:cNvPr id="2" name="Rectangle 1"/>
          <p:cNvSpPr/>
          <p:nvPr/>
        </p:nvSpPr>
        <p:spPr>
          <a:xfrm>
            <a:off x="721894" y="759280"/>
            <a:ext cx="7279106" cy="4256422"/>
          </a:xfrm>
          <a:prstGeom prst="rect">
            <a:avLst/>
          </a:prstGeom>
          <a:solidFill>
            <a:schemeClr val="bg1"/>
          </a:solidFill>
        </p:spPr>
        <p:txBody>
          <a:bodyPr wrap="square">
            <a:spAutoFit/>
          </a:bodyPr>
          <a:lstStyle/>
          <a:p>
            <a:pPr marL="457200" indent="-457200">
              <a:lnSpc>
                <a:spcPct val="150000"/>
              </a:lnSpc>
              <a:buFont typeface="+mj-lt"/>
              <a:buAutoNum type="arabicPeriod"/>
            </a:pPr>
            <a:r>
              <a:rPr lang="en-US" sz="1300" i="1" dirty="0">
                <a:latin typeface="+mj-lt"/>
                <a:ea typeface="Calibri" panose="020F0502020204030204" pitchFamily="34" charset="0"/>
                <a:cs typeface="Times New Roman" panose="02020603050405020304" pitchFamily="18" charset="0"/>
              </a:rPr>
              <a:t>2012 National Traffic Signal Report Card Technical Report</a:t>
            </a:r>
            <a:r>
              <a:rPr lang="en-US" sz="1300" dirty="0">
                <a:latin typeface="+mj-lt"/>
                <a:ea typeface="Calibri" panose="020F0502020204030204" pitchFamily="34" charset="0"/>
                <a:cs typeface="Times New Roman" panose="02020603050405020304" pitchFamily="18" charset="0"/>
              </a:rPr>
              <a:t>. US Department of Transportation Federal Highway Administration , 2012, </a:t>
            </a:r>
            <a:r>
              <a:rPr lang="en-US" sz="1300" i="1" dirty="0">
                <a:latin typeface="+mj-lt"/>
                <a:ea typeface="Calibri" panose="020F0502020204030204" pitchFamily="34" charset="0"/>
                <a:cs typeface="Times New Roman" panose="02020603050405020304" pitchFamily="18" charset="0"/>
              </a:rPr>
              <a:t>2012 National Traffic Signal Report Card Technical Report</a:t>
            </a:r>
            <a:r>
              <a:rPr lang="en-US" sz="1300" dirty="0">
                <a:latin typeface="+mj-lt"/>
                <a:ea typeface="Calibri" panose="020F0502020204030204" pitchFamily="34" charset="0"/>
                <a:cs typeface="Times New Roman" panose="02020603050405020304" pitchFamily="18" charset="0"/>
              </a:rPr>
              <a:t>, library.ite.org/pub/e265477a-2354-d714-5147-870dfac0e294.</a:t>
            </a:r>
          </a:p>
          <a:p>
            <a:pPr marL="457200" indent="-457200">
              <a:lnSpc>
                <a:spcPct val="150000"/>
              </a:lnSpc>
              <a:buFont typeface="+mj-lt"/>
              <a:buAutoNum type="arabicPeriod"/>
            </a:pPr>
            <a:r>
              <a:rPr lang="en-US" sz="1300" dirty="0">
                <a:latin typeface="+mj-lt"/>
                <a:ea typeface="Calibri" panose="020F0502020204030204" pitchFamily="34" charset="0"/>
                <a:cs typeface="Times New Roman" panose="02020603050405020304" pitchFamily="18" charset="0"/>
              </a:rPr>
              <a:t>“Aircraft.” </a:t>
            </a:r>
            <a:r>
              <a:rPr lang="en-US" sz="1300" i="1" dirty="0" err="1">
                <a:latin typeface="+mj-lt"/>
                <a:ea typeface="Calibri" panose="020F0502020204030204" pitchFamily="34" charset="0"/>
                <a:cs typeface="Times New Roman" panose="02020603050405020304" pitchFamily="18" charset="0"/>
              </a:rPr>
              <a:t>VulcanUAV</a:t>
            </a:r>
            <a:r>
              <a:rPr lang="en-US" sz="1300" dirty="0">
                <a:latin typeface="+mj-lt"/>
                <a:ea typeface="Calibri" panose="020F0502020204030204" pitchFamily="34" charset="0"/>
                <a:cs typeface="Times New Roman" panose="02020603050405020304" pitchFamily="18" charset="0"/>
              </a:rPr>
              <a:t>, Harrier Industrial, 2016, vulcanuav.com/aircraft/.</a:t>
            </a:r>
          </a:p>
          <a:p>
            <a:pPr marL="457200" indent="-457200">
              <a:lnSpc>
                <a:spcPct val="150000"/>
              </a:lnSpc>
              <a:buFont typeface="+mj-lt"/>
              <a:buAutoNum type="arabicPeriod"/>
            </a:pPr>
            <a:r>
              <a:rPr lang="en-US" sz="1300" dirty="0">
                <a:latin typeface="+mj-lt"/>
                <a:ea typeface="Calibri" panose="020F0502020204030204" pitchFamily="34" charset="0"/>
                <a:cs typeface="Times New Roman" panose="02020603050405020304" pitchFamily="18" charset="0"/>
              </a:rPr>
              <a:t>“</a:t>
            </a:r>
            <a:r>
              <a:rPr lang="en-US" sz="1300" dirty="0" err="1">
                <a:latin typeface="+mj-lt"/>
                <a:ea typeface="Calibri" panose="020F0502020204030204" pitchFamily="34" charset="0"/>
                <a:cs typeface="Times New Roman" panose="02020603050405020304" pitchFamily="18" charset="0"/>
              </a:rPr>
              <a:t>Freefly</a:t>
            </a:r>
            <a:r>
              <a:rPr lang="en-US" sz="1300" dirty="0">
                <a:latin typeface="+mj-lt"/>
                <a:ea typeface="Calibri" panose="020F0502020204030204" pitchFamily="34" charset="0"/>
                <a:cs typeface="Times New Roman" panose="02020603050405020304" pitchFamily="18" charset="0"/>
              </a:rPr>
              <a:t> ALTA 8 Specifications - Dimensions, Weight &amp; Payload.” </a:t>
            </a:r>
            <a:r>
              <a:rPr lang="en-US" sz="1300" i="1" dirty="0" err="1">
                <a:latin typeface="+mj-lt"/>
                <a:ea typeface="Calibri" panose="020F0502020204030204" pitchFamily="34" charset="0"/>
                <a:cs typeface="Times New Roman" panose="02020603050405020304" pitchFamily="18" charset="0"/>
              </a:rPr>
              <a:t>Freefly</a:t>
            </a:r>
            <a:r>
              <a:rPr lang="en-US" sz="1300" i="1" dirty="0">
                <a:latin typeface="+mj-lt"/>
                <a:ea typeface="Calibri" panose="020F0502020204030204" pitchFamily="34" charset="0"/>
                <a:cs typeface="Times New Roman" panose="02020603050405020304" pitchFamily="18" charset="0"/>
              </a:rPr>
              <a:t> Systems</a:t>
            </a:r>
            <a:r>
              <a:rPr lang="en-US" sz="1300" dirty="0">
                <a:latin typeface="+mj-lt"/>
                <a:ea typeface="Calibri" panose="020F0502020204030204" pitchFamily="34" charset="0"/>
                <a:cs typeface="Times New Roman" panose="02020603050405020304" pitchFamily="18" charset="0"/>
              </a:rPr>
              <a:t>, freeflysystems.com/alta-8/specs.</a:t>
            </a:r>
          </a:p>
          <a:p>
            <a:pPr marL="457200" indent="-457200">
              <a:lnSpc>
                <a:spcPct val="150000"/>
              </a:lnSpc>
              <a:buFont typeface="+mj-lt"/>
              <a:buAutoNum type="arabicPeriod"/>
            </a:pPr>
            <a:r>
              <a:rPr lang="en-US" sz="1300" dirty="0">
                <a:latin typeface="+mj-lt"/>
                <a:ea typeface="Calibri" panose="020F0502020204030204" pitchFamily="34" charset="0"/>
                <a:cs typeface="Times New Roman" panose="02020603050405020304" pitchFamily="18" charset="0"/>
              </a:rPr>
              <a:t>“Knowledge Resources.” </a:t>
            </a:r>
            <a:r>
              <a:rPr lang="en-US" sz="1300" i="1" dirty="0">
                <a:latin typeface="+mj-lt"/>
                <a:ea typeface="Calibri" panose="020F0502020204030204" pitchFamily="34" charset="0"/>
                <a:cs typeface="Times New Roman" panose="02020603050405020304" pitchFamily="18" charset="0"/>
              </a:rPr>
              <a:t>RITA | ITS | Costs: From The National Traffic Signal Report Card: Costs to Update Signal Timing Is $3,000 per Intersection.</a:t>
            </a:r>
            <a:r>
              <a:rPr lang="en-US" sz="1300" dirty="0">
                <a:latin typeface="+mj-lt"/>
                <a:ea typeface="Calibri" panose="020F0502020204030204" pitchFamily="34" charset="0"/>
                <a:cs typeface="Times New Roman" panose="02020603050405020304" pitchFamily="18" charset="0"/>
              </a:rPr>
              <a:t>, www.itscosts.its.dot.gov/its/benecost.nsf/0/215F723DB93D293C8525725F00786FD8.</a:t>
            </a:r>
          </a:p>
          <a:p>
            <a:pPr marL="457200" indent="-457200">
              <a:lnSpc>
                <a:spcPct val="150000"/>
              </a:lnSpc>
              <a:buFont typeface="+mj-lt"/>
              <a:buAutoNum type="arabicPeriod"/>
            </a:pPr>
            <a:r>
              <a:rPr lang="en-US" sz="1300" dirty="0">
                <a:latin typeface="+mj-lt"/>
                <a:ea typeface="Calibri" panose="020F0502020204030204" pitchFamily="34" charset="0"/>
                <a:cs typeface="Times New Roman" panose="02020603050405020304" pitchFamily="18" charset="0"/>
              </a:rPr>
              <a:t>“Traffic Signals.” </a:t>
            </a:r>
            <a:r>
              <a:rPr lang="en-US" sz="1300" i="1" dirty="0">
                <a:latin typeface="+mj-lt"/>
                <a:ea typeface="Calibri" panose="020F0502020204030204" pitchFamily="34" charset="0"/>
                <a:cs typeface="Times New Roman" panose="02020603050405020304" pitchFamily="18" charset="0"/>
              </a:rPr>
              <a:t>Washington State Department of Transportation</a:t>
            </a:r>
            <a:r>
              <a:rPr lang="en-US" sz="1300" dirty="0">
                <a:latin typeface="+mj-lt"/>
                <a:ea typeface="Calibri" panose="020F0502020204030204" pitchFamily="34" charset="0"/>
                <a:cs typeface="Times New Roman" panose="02020603050405020304" pitchFamily="18" charset="0"/>
              </a:rPr>
              <a:t>, 25 Aug. 2016, wsdot.wa.gov/Operations/Traffic/signals.htm.</a:t>
            </a:r>
          </a:p>
          <a:p>
            <a:pPr marL="457200" indent="-457200">
              <a:lnSpc>
                <a:spcPct val="150000"/>
              </a:lnSpc>
              <a:buFont typeface="+mj-lt"/>
              <a:buAutoNum type="arabicPeriod"/>
            </a:pPr>
            <a:r>
              <a:rPr lang="en-US" sz="1300" dirty="0">
                <a:latin typeface="+mj-lt"/>
                <a:ea typeface="Calibri" panose="020F0502020204030204" pitchFamily="34" charset="0"/>
                <a:cs typeface="Times New Roman" panose="02020603050405020304" pitchFamily="18" charset="0"/>
              </a:rPr>
              <a:t>U., Frank, et al. “</a:t>
            </a:r>
            <a:r>
              <a:rPr lang="en-US" sz="1300" dirty="0" err="1">
                <a:latin typeface="+mj-lt"/>
                <a:ea typeface="Calibri" panose="020F0502020204030204" pitchFamily="34" charset="0"/>
                <a:cs typeface="Times New Roman" panose="02020603050405020304" pitchFamily="18" charset="0"/>
              </a:rPr>
              <a:t>XFold</a:t>
            </a:r>
            <a:r>
              <a:rPr lang="en-US" sz="1300" dirty="0">
                <a:latin typeface="+mj-lt"/>
                <a:ea typeface="Calibri" panose="020F0502020204030204" pitchFamily="34" charset="0"/>
                <a:cs typeface="Times New Roman" panose="02020603050405020304" pitchFamily="18" charset="0"/>
              </a:rPr>
              <a:t> Dragon.” </a:t>
            </a:r>
            <a:r>
              <a:rPr lang="en-US" sz="1300" i="1" dirty="0" err="1">
                <a:latin typeface="+mj-lt"/>
                <a:ea typeface="Calibri" panose="020F0502020204030204" pitchFamily="34" charset="0"/>
                <a:cs typeface="Times New Roman" panose="02020603050405020304" pitchFamily="18" charset="0"/>
              </a:rPr>
              <a:t>XFold</a:t>
            </a:r>
            <a:r>
              <a:rPr lang="en-US" sz="1300" i="1" dirty="0">
                <a:latin typeface="+mj-lt"/>
                <a:ea typeface="Calibri" panose="020F0502020204030204" pitchFamily="34" charset="0"/>
                <a:cs typeface="Times New Roman" panose="02020603050405020304" pitchFamily="18" charset="0"/>
              </a:rPr>
              <a:t> Dragon x12 RTF U11 Drone, 12 Propellers, U11 Motor - for Heavy Winds XF-DR-X12U11-RTF</a:t>
            </a:r>
            <a:r>
              <a:rPr lang="en-US" sz="1300" dirty="0">
                <a:latin typeface="+mj-lt"/>
                <a:ea typeface="Calibri" panose="020F0502020204030204" pitchFamily="34" charset="0"/>
                <a:cs typeface="Times New Roman" panose="02020603050405020304" pitchFamily="18" charset="0"/>
              </a:rPr>
              <a:t>, 8 Oct. 2017, www.adorama.com/xfdrx12u11rf.html.</a:t>
            </a:r>
            <a:endParaRPr lang="en-US" sz="1300" dirty="0">
              <a:effectLst/>
              <a:latin typeface="+mj-lt"/>
              <a:ea typeface="Calibri" panose="020F0502020204030204" pitchFamily="34" charset="0"/>
              <a:cs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Shape 284"/>
          <p:cNvSpPr txBox="1">
            <a:spLocks noGrp="1"/>
          </p:cNvSpPr>
          <p:nvPr>
            <p:ph type="title"/>
          </p:nvPr>
        </p:nvSpPr>
        <p:spPr>
          <a:xfrm>
            <a:off x="0" y="2090058"/>
            <a:ext cx="9144000" cy="535200"/>
          </a:xfrm>
          <a:prstGeom prst="rect">
            <a:avLst/>
          </a:prstGeom>
          <a:noFill/>
        </p:spPr>
        <p:txBody>
          <a:bodyPr wrap="square" lIns="91425" tIns="91425" rIns="91425" bIns="91425" anchor="t" anchorCtr="0">
            <a:noAutofit/>
          </a:bodyPr>
          <a:lstStyle/>
          <a:p>
            <a:pPr lvl="0" algn="ctr">
              <a:spcBef>
                <a:spcPts val="0"/>
              </a:spcBef>
              <a:buNone/>
            </a:pPr>
            <a:r>
              <a:rPr lang="en" dirty="0"/>
              <a:t>Appendix</a:t>
            </a:r>
          </a:p>
        </p:txBody>
      </p:sp>
    </p:spTree>
    <p:extLst>
      <p:ext uri="{BB962C8B-B14F-4D97-AF65-F5344CB8AC3E}">
        <p14:creationId xmlns:p14="http://schemas.microsoft.com/office/powerpoint/2010/main" val="8485639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5200"/>
          </a:xfrm>
        </p:spPr>
        <p:txBody>
          <a:bodyPr/>
          <a:lstStyle/>
          <a:p>
            <a:r>
              <a:rPr lang="en-US" dirty="0"/>
              <a:t>FAA Guidelines </a:t>
            </a:r>
          </a:p>
        </p:txBody>
      </p:sp>
      <p:sp>
        <p:nvSpPr>
          <p:cNvPr id="3" name="Text Placeholder 2"/>
          <p:cNvSpPr>
            <a:spLocks noGrp="1"/>
          </p:cNvSpPr>
          <p:nvPr>
            <p:ph type="body" idx="1"/>
          </p:nvPr>
        </p:nvSpPr>
        <p:spPr/>
        <p:txBody>
          <a:bodyPr/>
          <a:lstStyle/>
          <a:p>
            <a:endParaRPr lang="en-US"/>
          </a:p>
        </p:txBody>
      </p:sp>
      <p:sp>
        <p:nvSpPr>
          <p:cNvPr id="5" name="Rectangle 4"/>
          <p:cNvSpPr/>
          <p:nvPr/>
        </p:nvSpPr>
        <p:spPr>
          <a:xfrm>
            <a:off x="299584" y="740501"/>
            <a:ext cx="8596221" cy="3970318"/>
          </a:xfrm>
          <a:prstGeom prst="rect">
            <a:avLst/>
          </a:prstGeom>
          <a:solidFill>
            <a:schemeClr val="bg1"/>
          </a:solidFill>
        </p:spPr>
        <p:txBody>
          <a:bodyPr wrap="square">
            <a:spAutoFit/>
          </a:bodyPr>
          <a:lstStyle/>
          <a:p>
            <a:r>
              <a:rPr lang="en-US" sz="1800" dirty="0"/>
              <a:t>• Unmanned aircraft must weigh less than 55 lbs. (25 kg).</a:t>
            </a:r>
          </a:p>
          <a:p>
            <a:r>
              <a:rPr lang="en-US" sz="1800" dirty="0"/>
              <a:t>• </a:t>
            </a:r>
            <a:r>
              <a:rPr lang="en-US" sz="1800" b="1" dirty="0">
                <a:solidFill>
                  <a:schemeClr val="accent3">
                    <a:lumMod val="60000"/>
                    <a:lumOff val="40000"/>
                  </a:schemeClr>
                </a:solidFill>
              </a:rPr>
              <a:t>Visual line-of-sight </a:t>
            </a:r>
            <a:r>
              <a:rPr lang="en-US" sz="1800" dirty="0"/>
              <a:t>(VLOS) only; the unmanned aircraft must remain within VLOS of the remote pilot in command and the person manipulating the flight controls of the small UAS. Alternatively, the unmanned aircraft must remain within VLOS of the visual observer.</a:t>
            </a:r>
          </a:p>
          <a:p>
            <a:r>
              <a:rPr lang="en-US" sz="1800" dirty="0"/>
              <a:t>• At all times the small unmanned aircraft must remain close enough to the remote pilot in command and the person manipulating the flight controls of the small UAS for those people to be capable of seeing the aircraft with vision unaided by any device other than corrective lenses.</a:t>
            </a:r>
          </a:p>
          <a:p>
            <a:r>
              <a:rPr lang="en-US" sz="1800" dirty="0"/>
              <a:t>• </a:t>
            </a:r>
            <a:r>
              <a:rPr lang="en-US" sz="1800" b="1" dirty="0">
                <a:solidFill>
                  <a:schemeClr val="accent3">
                    <a:lumMod val="60000"/>
                    <a:lumOff val="40000"/>
                  </a:schemeClr>
                </a:solidFill>
              </a:rPr>
              <a:t>Small unmanned aircraft may not operate over any persons </a:t>
            </a:r>
            <a:r>
              <a:rPr lang="en-US" sz="1800" dirty="0"/>
              <a:t>not directly participating in the operation, not under a covered structure, and not inside a covered stationary vehicle.</a:t>
            </a:r>
          </a:p>
          <a:p>
            <a:r>
              <a:rPr lang="en-US" sz="1800" dirty="0"/>
              <a:t>• </a:t>
            </a:r>
            <a:r>
              <a:rPr lang="en-US" sz="1800" b="1" dirty="0">
                <a:solidFill>
                  <a:schemeClr val="accent3">
                    <a:lumMod val="60000"/>
                    <a:lumOff val="40000"/>
                  </a:schemeClr>
                </a:solidFill>
              </a:rPr>
              <a:t>Daylight-only operations</a:t>
            </a:r>
            <a:r>
              <a:rPr lang="en-US" sz="1800" dirty="0"/>
              <a:t>, or civil twilight (30 minutes before official sunrise to 30 minutes after official sunset, local time) with appropriate anti-collision lighting.</a:t>
            </a:r>
          </a:p>
        </p:txBody>
      </p:sp>
    </p:spTree>
    <p:extLst>
      <p:ext uri="{BB962C8B-B14F-4D97-AF65-F5344CB8AC3E}">
        <p14:creationId xmlns:p14="http://schemas.microsoft.com/office/powerpoint/2010/main" val="42157448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5200"/>
          </a:xfrm>
        </p:spPr>
        <p:txBody>
          <a:bodyPr/>
          <a:lstStyle/>
          <a:p>
            <a:r>
              <a:rPr lang="en-US" dirty="0"/>
              <a:t>FAA Guidelines </a:t>
            </a:r>
          </a:p>
        </p:txBody>
      </p:sp>
      <p:sp>
        <p:nvSpPr>
          <p:cNvPr id="3" name="Text Placeholder 2"/>
          <p:cNvSpPr>
            <a:spLocks noGrp="1"/>
          </p:cNvSpPr>
          <p:nvPr>
            <p:ph type="body" idx="1"/>
          </p:nvPr>
        </p:nvSpPr>
        <p:spPr/>
        <p:txBody>
          <a:bodyPr/>
          <a:lstStyle/>
          <a:p>
            <a:endParaRPr lang="en-US"/>
          </a:p>
        </p:txBody>
      </p:sp>
      <p:sp>
        <p:nvSpPr>
          <p:cNvPr id="6" name="Rectangle 5"/>
          <p:cNvSpPr/>
          <p:nvPr/>
        </p:nvSpPr>
        <p:spPr>
          <a:xfrm>
            <a:off x="316696" y="727452"/>
            <a:ext cx="8510607" cy="4247317"/>
          </a:xfrm>
          <a:prstGeom prst="rect">
            <a:avLst/>
          </a:prstGeom>
          <a:solidFill>
            <a:schemeClr val="bg1"/>
          </a:solidFill>
        </p:spPr>
        <p:txBody>
          <a:bodyPr wrap="square">
            <a:spAutoFit/>
          </a:bodyPr>
          <a:lstStyle/>
          <a:p>
            <a:r>
              <a:rPr lang="en-US" sz="1800" dirty="0"/>
              <a:t>• Must yield right of way to other aircraft.</a:t>
            </a:r>
          </a:p>
          <a:p>
            <a:r>
              <a:rPr lang="en-US" sz="1800" dirty="0"/>
              <a:t>• May use visual observer (VO) but not required.</a:t>
            </a:r>
          </a:p>
          <a:p>
            <a:r>
              <a:rPr lang="en-US" sz="1800" dirty="0"/>
              <a:t>• First-person view camera cannot satisfy “see-and-avoid” requirement but can be used as long as requirement is satisfied in other ways.</a:t>
            </a:r>
          </a:p>
          <a:p>
            <a:r>
              <a:rPr lang="en-US" sz="1800" dirty="0"/>
              <a:t>• Maximum groundspeed of 100 mph (87 knots).</a:t>
            </a:r>
          </a:p>
          <a:p>
            <a:r>
              <a:rPr lang="en-US" sz="1800" dirty="0"/>
              <a:t>• Maximum altitude of 400 feet above ground level (AGL) or, if higher than 400 feet AGL, remain within 400 feet of a structure.</a:t>
            </a:r>
          </a:p>
          <a:p>
            <a:r>
              <a:rPr lang="en-US" sz="1800" dirty="0"/>
              <a:t>• Minimum weather visibility of 3 miles from control station.</a:t>
            </a:r>
          </a:p>
          <a:p>
            <a:r>
              <a:rPr lang="en-US" sz="1800" dirty="0"/>
              <a:t>• Operations in Class B, C, D and E airspace are allowed with the required ATC permission.</a:t>
            </a:r>
          </a:p>
          <a:p>
            <a:r>
              <a:rPr lang="en-US" sz="1800" dirty="0"/>
              <a:t>• Operations in Class G airspace are allowed without ATC permission.</a:t>
            </a:r>
          </a:p>
          <a:p>
            <a:r>
              <a:rPr lang="en-US" sz="1800" dirty="0"/>
              <a:t>• No person may act as a remote pilot in command or VO for more than one unmanned aircraft operation at one time.</a:t>
            </a:r>
          </a:p>
          <a:p>
            <a:r>
              <a:rPr lang="en-US" sz="1800" dirty="0"/>
              <a:t>• No operations from a moving aircraft.</a:t>
            </a:r>
          </a:p>
          <a:p>
            <a:endParaRPr lang="en-US" sz="1800" dirty="0"/>
          </a:p>
        </p:txBody>
      </p:sp>
    </p:spTree>
    <p:extLst>
      <p:ext uri="{BB962C8B-B14F-4D97-AF65-F5344CB8AC3E}">
        <p14:creationId xmlns:p14="http://schemas.microsoft.com/office/powerpoint/2010/main" val="27544731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5200"/>
          </a:xfrm>
        </p:spPr>
        <p:txBody>
          <a:bodyPr/>
          <a:lstStyle/>
          <a:p>
            <a:r>
              <a:rPr lang="en-US" dirty="0"/>
              <a:t>FAA Guidelines </a:t>
            </a:r>
          </a:p>
        </p:txBody>
      </p:sp>
      <p:sp>
        <p:nvSpPr>
          <p:cNvPr id="3" name="Text Placeholder 2"/>
          <p:cNvSpPr>
            <a:spLocks noGrp="1"/>
          </p:cNvSpPr>
          <p:nvPr>
            <p:ph type="body" idx="1"/>
          </p:nvPr>
        </p:nvSpPr>
        <p:spPr/>
        <p:txBody>
          <a:bodyPr/>
          <a:lstStyle/>
          <a:p>
            <a:endParaRPr lang="en-US" dirty="0"/>
          </a:p>
        </p:txBody>
      </p:sp>
      <p:sp>
        <p:nvSpPr>
          <p:cNvPr id="7" name="Rectangle 6"/>
          <p:cNvSpPr/>
          <p:nvPr/>
        </p:nvSpPr>
        <p:spPr>
          <a:xfrm>
            <a:off x="316696" y="535200"/>
            <a:ext cx="8510607" cy="4801314"/>
          </a:xfrm>
          <a:prstGeom prst="rect">
            <a:avLst/>
          </a:prstGeom>
          <a:solidFill>
            <a:schemeClr val="bg1"/>
          </a:solidFill>
        </p:spPr>
        <p:txBody>
          <a:bodyPr wrap="square">
            <a:spAutoFit/>
          </a:bodyPr>
          <a:lstStyle/>
          <a:p>
            <a:pPr marL="285750" indent="-285750">
              <a:buFont typeface="Arial" panose="020B0604020202020204" pitchFamily="34" charset="0"/>
              <a:buChar char="•"/>
            </a:pPr>
            <a:r>
              <a:rPr lang="en-US" sz="1800" dirty="0"/>
              <a:t>No operations from a moving vehicle unless the operation is over a sparsely populated area.</a:t>
            </a:r>
          </a:p>
          <a:p>
            <a:r>
              <a:rPr lang="en-US" sz="1800" dirty="0"/>
              <a:t>• No careless or reckless operations.</a:t>
            </a:r>
          </a:p>
          <a:p>
            <a:r>
              <a:rPr lang="en-US" sz="1800" dirty="0"/>
              <a:t>• No carriage of hazardous materials.</a:t>
            </a:r>
          </a:p>
          <a:p>
            <a:r>
              <a:rPr lang="en-US" sz="1800" dirty="0"/>
              <a:t>• Requires preflight inspection by the remote pilot in command.</a:t>
            </a:r>
          </a:p>
          <a:p>
            <a:r>
              <a:rPr lang="en-US" sz="1800" dirty="0"/>
              <a:t>• A person may not operate a small unmanned aircraft if he or she knows or has reason to know of any physical or mental condition that would interfere with the safe operation of a small UAS.</a:t>
            </a:r>
          </a:p>
          <a:p>
            <a:r>
              <a:rPr lang="en-US" sz="1800" dirty="0"/>
              <a:t>• Foreign-registered small unmanned aircraft are allowed to operate under part 107 if they satisfy the requirements of part 375.</a:t>
            </a:r>
          </a:p>
          <a:p>
            <a:r>
              <a:rPr lang="en-US" sz="1800" dirty="0"/>
              <a:t>• External load operations are allowed if the object being carried by the unmanned aircraft is securely attached and does not adversely affect the flight characteristics or controllability of the aircraft.</a:t>
            </a:r>
          </a:p>
          <a:p>
            <a:r>
              <a:rPr lang="en-US" sz="1800" dirty="0"/>
              <a:t>• Transportation of property for compensation or hire allowed provided that the aircraft, including its attached systems, payload and cargo weigh less than 55 pounds total;</a:t>
            </a:r>
          </a:p>
          <a:p>
            <a:endParaRPr lang="en-US" sz="1800" dirty="0"/>
          </a:p>
        </p:txBody>
      </p:sp>
    </p:spTree>
    <p:extLst>
      <p:ext uri="{BB962C8B-B14F-4D97-AF65-F5344CB8AC3E}">
        <p14:creationId xmlns:p14="http://schemas.microsoft.com/office/powerpoint/2010/main" val="13028260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5200"/>
          </a:xfrm>
        </p:spPr>
        <p:txBody>
          <a:bodyPr/>
          <a:lstStyle/>
          <a:p>
            <a:r>
              <a:rPr lang="en-US" dirty="0"/>
              <a:t>FAA Guidelines </a:t>
            </a:r>
          </a:p>
        </p:txBody>
      </p:sp>
      <p:sp>
        <p:nvSpPr>
          <p:cNvPr id="3" name="Text Placeholder 2"/>
          <p:cNvSpPr>
            <a:spLocks noGrp="1"/>
          </p:cNvSpPr>
          <p:nvPr>
            <p:ph type="body" idx="1"/>
          </p:nvPr>
        </p:nvSpPr>
        <p:spPr/>
        <p:txBody>
          <a:bodyPr/>
          <a:lstStyle/>
          <a:p>
            <a:endParaRPr lang="en-US" dirty="0"/>
          </a:p>
        </p:txBody>
      </p:sp>
      <p:sp>
        <p:nvSpPr>
          <p:cNvPr id="7" name="Rectangle 6"/>
          <p:cNvSpPr/>
          <p:nvPr/>
        </p:nvSpPr>
        <p:spPr>
          <a:xfrm>
            <a:off x="316696" y="923655"/>
            <a:ext cx="8510607" cy="3416320"/>
          </a:xfrm>
          <a:prstGeom prst="rect">
            <a:avLst/>
          </a:prstGeom>
          <a:solidFill>
            <a:schemeClr val="bg1"/>
          </a:solidFill>
        </p:spPr>
        <p:txBody>
          <a:bodyPr wrap="square">
            <a:spAutoFit/>
          </a:bodyPr>
          <a:lstStyle/>
          <a:p>
            <a:pPr marL="285750" indent="-285750">
              <a:buFont typeface="Arial" panose="020B0604020202020204" pitchFamily="34" charset="0"/>
              <a:buChar char="•"/>
            </a:pPr>
            <a:r>
              <a:rPr lang="en-US" sz="1800" dirty="0"/>
              <a:t> The flight is conducted within visual line of sight and not from a moving vehicle or aircraft; and</a:t>
            </a:r>
          </a:p>
          <a:p>
            <a:pPr marL="285750" indent="-285750">
              <a:buFont typeface="Arial" panose="020B0604020202020204" pitchFamily="34" charset="0"/>
              <a:buChar char="•"/>
            </a:pPr>
            <a:r>
              <a:rPr lang="en-US" sz="1800" dirty="0"/>
              <a:t>The flight occurs wholly within the bounds of a State and does not involve transport between (1) Hawaii and another place in Hawaii through airspace outside Hawaii; (2) the District of Columbia and another place in the District of Columbia; or (3) a territory or possession of the United States and another place in the same territory or possession.</a:t>
            </a:r>
          </a:p>
          <a:p>
            <a:pPr marL="285750" indent="-285750">
              <a:buFont typeface="Arial" panose="020B0604020202020204" pitchFamily="34" charset="0"/>
              <a:buChar char="•"/>
            </a:pPr>
            <a:endParaRPr lang="en-US" sz="1800" dirty="0"/>
          </a:p>
          <a:p>
            <a:r>
              <a:rPr lang="en-US" sz="1800" b="1" dirty="0">
                <a:solidFill>
                  <a:schemeClr val="accent3">
                    <a:lumMod val="60000"/>
                    <a:lumOff val="40000"/>
                  </a:schemeClr>
                </a:solidFill>
              </a:rPr>
              <a:t>• Most of the restrictions discussed above are waivable if the applicant demonstrates that his or her operation can safely be conducted under the terms of a certificate of waiver.</a:t>
            </a:r>
          </a:p>
          <a:p>
            <a:endParaRPr lang="en-US" sz="1800" dirty="0"/>
          </a:p>
        </p:txBody>
      </p:sp>
    </p:spTree>
    <p:extLst>
      <p:ext uri="{BB962C8B-B14F-4D97-AF65-F5344CB8AC3E}">
        <p14:creationId xmlns:p14="http://schemas.microsoft.com/office/powerpoint/2010/main" val="3834044234"/>
      </p:ext>
    </p:extLst>
  </p:cSld>
  <p:clrMapOvr>
    <a:masterClrMapping/>
  </p:clrMapOvr>
</p:sld>
</file>

<file path=ppt/theme/theme1.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692</TotalTime>
  <Words>2792</Words>
  <Application>Microsoft Office PowerPoint</Application>
  <PresentationFormat>On-screen Show (16:9)</PresentationFormat>
  <Paragraphs>451</Paragraphs>
  <Slides>34</Slides>
  <Notes>30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Courier New</vt:lpstr>
      <vt:lpstr>Lato</vt:lpstr>
      <vt:lpstr>Raleway</vt:lpstr>
      <vt:lpstr>Arial</vt:lpstr>
      <vt:lpstr>Wingdings</vt:lpstr>
      <vt:lpstr>Streamline</vt:lpstr>
      <vt:lpstr>NextDrone Technology: Temporary Traffic Light Drone</vt:lpstr>
      <vt:lpstr>Current applications of Drones</vt:lpstr>
      <vt:lpstr>Objective</vt:lpstr>
      <vt:lpstr>General Workflow Overview</vt:lpstr>
      <vt:lpstr>General Workflow Overview</vt:lpstr>
      <vt:lpstr>Decision Matrix 1: Subject</vt:lpstr>
      <vt:lpstr>Decision Matrix 2: Function</vt:lpstr>
      <vt:lpstr>Primary and Secondary Customers</vt:lpstr>
      <vt:lpstr>Customer Analysis and Requirements</vt:lpstr>
      <vt:lpstr>Design Constraints</vt:lpstr>
      <vt:lpstr>HOQ Metrics for Performance Evaluation</vt:lpstr>
      <vt:lpstr>Drone Selection</vt:lpstr>
      <vt:lpstr>Decision Matrix 3: Drone Design</vt:lpstr>
      <vt:lpstr>Functional Decomposition and Refined Concepts</vt:lpstr>
      <vt:lpstr>PowerPoint Presentation</vt:lpstr>
      <vt:lpstr>Solidworks Models: Overview</vt:lpstr>
      <vt:lpstr>Solidworks Models: Mast</vt:lpstr>
      <vt:lpstr>Solidworks Models: Mast</vt:lpstr>
      <vt:lpstr>Solidworks Models: Hover</vt:lpstr>
      <vt:lpstr>Design Specification Comparssion to Competitors</vt:lpstr>
      <vt:lpstr>Materials </vt:lpstr>
      <vt:lpstr>Manufacturing/ Maintenance</vt:lpstr>
      <vt:lpstr>Safety Considerations</vt:lpstr>
      <vt:lpstr>Testing</vt:lpstr>
      <vt:lpstr>Technology Readiness Evaluation</vt:lpstr>
      <vt:lpstr>Anticipated Challenges</vt:lpstr>
      <vt:lpstr>Conclusions</vt:lpstr>
      <vt:lpstr>Questions?</vt:lpstr>
      <vt:lpstr>Works Cited </vt:lpstr>
      <vt:lpstr>Appendix</vt:lpstr>
      <vt:lpstr>FAA Guidelines </vt:lpstr>
      <vt:lpstr>FAA Guidelines </vt:lpstr>
      <vt:lpstr>FAA Guidelines </vt:lpstr>
      <vt:lpstr>FAA Guidelines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NextDrone Technology: Temporary Traffic Light Drone</dc:title>
  <dc:creator>Dr Guo</dc:creator>
  <cp:lastModifiedBy>Lucy X Guo</cp:lastModifiedBy>
  <cp:revision>110</cp:revision>
  <dcterms:modified xsi:type="dcterms:W3CDTF">2019-10-19T00:14:30Z</dcterms:modified>
</cp:coreProperties>
</file>