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8"/>
  </p:notesMasterIdLst>
  <p:sldIdLst>
    <p:sldId id="256" r:id="rId2"/>
    <p:sldId id="257" r:id="rId3"/>
    <p:sldId id="265" r:id="rId4"/>
    <p:sldId id="258" r:id="rId5"/>
    <p:sldId id="266" r:id="rId6"/>
    <p:sldId id="272" r:id="rId7"/>
    <p:sldId id="260" r:id="rId8"/>
    <p:sldId id="274" r:id="rId9"/>
    <p:sldId id="268" r:id="rId10"/>
    <p:sldId id="267" r:id="rId11"/>
    <p:sldId id="261" r:id="rId12"/>
    <p:sldId id="275" r:id="rId13"/>
    <p:sldId id="262" r:id="rId14"/>
    <p:sldId id="277" r:id="rId15"/>
    <p:sldId id="278" r:id="rId16"/>
    <p:sldId id="309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Intro" id="{D8F5ED97-517A-423F-8ACE-0FB3F8B70D73}">
          <p14:sldIdLst>
            <p14:sldId id="256"/>
            <p14:sldId id="257"/>
            <p14:sldId id="265"/>
            <p14:sldId id="258"/>
            <p14:sldId id="266"/>
            <p14:sldId id="272"/>
            <p14:sldId id="260"/>
            <p14:sldId id="274"/>
            <p14:sldId id="268"/>
            <p14:sldId id="267"/>
            <p14:sldId id="261"/>
            <p14:sldId id="275"/>
            <p14:sldId id="262"/>
            <p14:sldId id="277"/>
            <p14:sldId id="278"/>
            <p14:sldId id="309"/>
          </p14:sldIdLst>
        </p14:section>
        <p14:section name="Questionable Questions" id="{DF79B467-F3FC-40C0-B4DE-58F07A50D323}">
          <p14:sldIdLst/>
        </p14:section>
        <p14:section name="Speed Getting to know each other" id="{20048485-1C17-4D09-ACCE-B7808AF1D3F8}">
          <p14:sldIdLst/>
        </p14:section>
        <p14:section name="Challenge" id="{43A5CF80-F51B-4020-9E6E-E067A7C6C97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18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6" y="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fc97c64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fc97c64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fc97c64c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fc97c64c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919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ce1e387f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ce1e387f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year we went to Texas A&amp;M as freshmen and were able to visit and stop by Houston to get food. It was a good experience and it was then that we wanted to bring an event back to LSU.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ce1e387f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ce1e387f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year we went to Texas A&amp;M as freshmen and were able to visit and stop by Houston to get food. It was a good experience and it was then that we wanted to bring an event back to LSU.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5243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4ce1e387f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4ce1e387f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year we went to Texas A&amp;M as freshmen and were able to visit and stop by Houston to get food. It was a good experience and it was then that we wanted to bring an event back to LSU.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13172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e1e387f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e1e387f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here we are with good turn out of 27 teams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e1e387f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e1e387f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here we are with good turn out of 27 teams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12792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e1e387f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e1e387f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here we are with good turn out of 27 teams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89965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ce1e387f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ce1e387f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Now here we are with good turn out of 27 teams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45275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fc97c64c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fc97c64c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Planning this event has been a wild journey and we hope teach you all a little bit more about what it means to be part of a team working towards a common goals. We hope to see teams get creative and having fun. But also being able to learn a little bit more about networking and have practice talking to industry representatives.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fc97c64c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fc97c64c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8434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fc97c64c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fc97c64c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fc97c64c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fc97c64c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39202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fc97c64c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fc97c64c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9402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fc97c64c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fc97c64c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0417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jpe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.jpe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png"/><Relationship Id="rId9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lcdc.lsu@gmail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083E8180-F3A1-473E-B8BF-3E705280CB90}"/>
              </a:ext>
            </a:extLst>
          </p:cNvPr>
          <p:cNvSpPr/>
          <p:nvPr/>
        </p:nvSpPr>
        <p:spPr>
          <a:xfrm>
            <a:off x="-712355" y="-2209937"/>
            <a:ext cx="10895878" cy="8175102"/>
          </a:xfrm>
          <a:custGeom>
            <a:avLst/>
            <a:gdLst>
              <a:gd name="connsiteX0" fmla="*/ 0 w 11021714"/>
              <a:gd name="connsiteY0" fmla="*/ 6631528 h 6631528"/>
              <a:gd name="connsiteX1" fmla="*/ 3078695 w 11021714"/>
              <a:gd name="connsiteY1" fmla="*/ 0 h 6631528"/>
              <a:gd name="connsiteX2" fmla="*/ 11021714 w 11021714"/>
              <a:gd name="connsiteY2" fmla="*/ 6631528 h 6631528"/>
              <a:gd name="connsiteX3" fmla="*/ 0 w 11021714"/>
              <a:gd name="connsiteY3" fmla="*/ 6631528 h 6631528"/>
              <a:gd name="connsiteX0" fmla="*/ 0 w 11701222"/>
              <a:gd name="connsiteY0" fmla="*/ 6631528 h 8544217"/>
              <a:gd name="connsiteX1" fmla="*/ 3078695 w 11701222"/>
              <a:gd name="connsiteY1" fmla="*/ 0 h 8544217"/>
              <a:gd name="connsiteX2" fmla="*/ 11701222 w 11701222"/>
              <a:gd name="connsiteY2" fmla="*/ 8544217 h 8544217"/>
              <a:gd name="connsiteX3" fmla="*/ 0 w 11701222"/>
              <a:gd name="connsiteY3" fmla="*/ 6631528 h 8544217"/>
              <a:gd name="connsiteX0" fmla="*/ 0 w 11298550"/>
              <a:gd name="connsiteY0" fmla="*/ 5641627 h 8544217"/>
              <a:gd name="connsiteX1" fmla="*/ 2676023 w 11298550"/>
              <a:gd name="connsiteY1" fmla="*/ 0 h 8544217"/>
              <a:gd name="connsiteX2" fmla="*/ 11298550 w 11298550"/>
              <a:gd name="connsiteY2" fmla="*/ 8544217 h 8544217"/>
              <a:gd name="connsiteX3" fmla="*/ 0 w 11298550"/>
              <a:gd name="connsiteY3" fmla="*/ 5641627 h 8544217"/>
              <a:gd name="connsiteX0" fmla="*/ 0 w 11415996"/>
              <a:gd name="connsiteY0" fmla="*/ 5742295 h 8544217"/>
              <a:gd name="connsiteX1" fmla="*/ 2793469 w 11415996"/>
              <a:gd name="connsiteY1" fmla="*/ 0 h 8544217"/>
              <a:gd name="connsiteX2" fmla="*/ 11415996 w 11415996"/>
              <a:gd name="connsiteY2" fmla="*/ 8544217 h 8544217"/>
              <a:gd name="connsiteX3" fmla="*/ 0 w 11415996"/>
              <a:gd name="connsiteY3" fmla="*/ 5742295 h 8544217"/>
              <a:gd name="connsiteX0" fmla="*/ 0 w 11432774"/>
              <a:gd name="connsiteY0" fmla="*/ 6522471 h 8544217"/>
              <a:gd name="connsiteX1" fmla="*/ 2810247 w 11432774"/>
              <a:gd name="connsiteY1" fmla="*/ 0 h 8544217"/>
              <a:gd name="connsiteX2" fmla="*/ 11432774 w 11432774"/>
              <a:gd name="connsiteY2" fmla="*/ 8544217 h 8544217"/>
              <a:gd name="connsiteX3" fmla="*/ 0 w 11432774"/>
              <a:gd name="connsiteY3" fmla="*/ 6522471 h 8544217"/>
              <a:gd name="connsiteX0" fmla="*/ 0 w 11449551"/>
              <a:gd name="connsiteY0" fmla="*/ 6522471 h 7285869"/>
              <a:gd name="connsiteX1" fmla="*/ 2810247 w 11449551"/>
              <a:gd name="connsiteY1" fmla="*/ 0 h 7285869"/>
              <a:gd name="connsiteX2" fmla="*/ 11449551 w 11449551"/>
              <a:gd name="connsiteY2" fmla="*/ 7285869 h 7285869"/>
              <a:gd name="connsiteX3" fmla="*/ 0 w 11449551"/>
              <a:gd name="connsiteY3" fmla="*/ 6522471 h 7285869"/>
              <a:gd name="connsiteX0" fmla="*/ 0 w 10988157"/>
              <a:gd name="connsiteY0" fmla="*/ 6522471 h 7940210"/>
              <a:gd name="connsiteX1" fmla="*/ 2810247 w 10988157"/>
              <a:gd name="connsiteY1" fmla="*/ 0 h 7940210"/>
              <a:gd name="connsiteX2" fmla="*/ 10988157 w 10988157"/>
              <a:gd name="connsiteY2" fmla="*/ 7940210 h 7940210"/>
              <a:gd name="connsiteX3" fmla="*/ 0 w 10988157"/>
              <a:gd name="connsiteY3" fmla="*/ 6522471 h 7940210"/>
              <a:gd name="connsiteX0" fmla="*/ 0 w 10988157"/>
              <a:gd name="connsiteY0" fmla="*/ 6522471 h 7847931"/>
              <a:gd name="connsiteX1" fmla="*/ 2810247 w 10988157"/>
              <a:gd name="connsiteY1" fmla="*/ 0 h 7847931"/>
              <a:gd name="connsiteX2" fmla="*/ 10988157 w 10988157"/>
              <a:gd name="connsiteY2" fmla="*/ 7847931 h 7847931"/>
              <a:gd name="connsiteX3" fmla="*/ 0 w 10988157"/>
              <a:gd name="connsiteY3" fmla="*/ 6522471 h 7847931"/>
              <a:gd name="connsiteX0" fmla="*/ 0 w 10744876"/>
              <a:gd name="connsiteY0" fmla="*/ 6522471 h 8099601"/>
              <a:gd name="connsiteX1" fmla="*/ 2810247 w 10744876"/>
              <a:gd name="connsiteY1" fmla="*/ 0 h 8099601"/>
              <a:gd name="connsiteX2" fmla="*/ 10744876 w 10744876"/>
              <a:gd name="connsiteY2" fmla="*/ 8099601 h 8099601"/>
              <a:gd name="connsiteX3" fmla="*/ 0 w 10744876"/>
              <a:gd name="connsiteY3" fmla="*/ 6522471 h 8099601"/>
              <a:gd name="connsiteX0" fmla="*/ 0 w 10744876"/>
              <a:gd name="connsiteY0" fmla="*/ 6128189 h 7705319"/>
              <a:gd name="connsiteX1" fmla="*/ 3858871 w 10744876"/>
              <a:gd name="connsiteY1" fmla="*/ 0 h 7705319"/>
              <a:gd name="connsiteX2" fmla="*/ 10744876 w 10744876"/>
              <a:gd name="connsiteY2" fmla="*/ 7705319 h 7705319"/>
              <a:gd name="connsiteX3" fmla="*/ 0 w 10744876"/>
              <a:gd name="connsiteY3" fmla="*/ 6128189 h 7705319"/>
              <a:gd name="connsiteX0" fmla="*/ 0 w 10786821"/>
              <a:gd name="connsiteY0" fmla="*/ 5121510 h 7705319"/>
              <a:gd name="connsiteX1" fmla="*/ 3900816 w 10786821"/>
              <a:gd name="connsiteY1" fmla="*/ 0 h 7705319"/>
              <a:gd name="connsiteX2" fmla="*/ 10786821 w 10786821"/>
              <a:gd name="connsiteY2" fmla="*/ 7705319 h 7705319"/>
              <a:gd name="connsiteX3" fmla="*/ 0 w 10786821"/>
              <a:gd name="connsiteY3" fmla="*/ 5121510 h 7705319"/>
              <a:gd name="connsiteX0" fmla="*/ 0 w 10761654"/>
              <a:gd name="connsiteY0" fmla="*/ 5121510 h 8275770"/>
              <a:gd name="connsiteX1" fmla="*/ 3900816 w 10761654"/>
              <a:gd name="connsiteY1" fmla="*/ 0 h 8275770"/>
              <a:gd name="connsiteX2" fmla="*/ 10761654 w 10761654"/>
              <a:gd name="connsiteY2" fmla="*/ 8275770 h 8275770"/>
              <a:gd name="connsiteX3" fmla="*/ 0 w 10761654"/>
              <a:gd name="connsiteY3" fmla="*/ 5121510 h 8275770"/>
              <a:gd name="connsiteX0" fmla="*/ 0 w 11130770"/>
              <a:gd name="connsiteY0" fmla="*/ 5121510 h 8401605"/>
              <a:gd name="connsiteX1" fmla="*/ 3900816 w 11130770"/>
              <a:gd name="connsiteY1" fmla="*/ 0 h 8401605"/>
              <a:gd name="connsiteX2" fmla="*/ 11130770 w 11130770"/>
              <a:gd name="connsiteY2" fmla="*/ 8401605 h 8401605"/>
              <a:gd name="connsiteX3" fmla="*/ 0 w 11130770"/>
              <a:gd name="connsiteY3" fmla="*/ 5121510 h 8401605"/>
              <a:gd name="connsiteX0" fmla="*/ 0 w 11214660"/>
              <a:gd name="connsiteY0" fmla="*/ 5121510 h 8175102"/>
              <a:gd name="connsiteX1" fmla="*/ 3900816 w 11214660"/>
              <a:gd name="connsiteY1" fmla="*/ 0 h 8175102"/>
              <a:gd name="connsiteX2" fmla="*/ 11214660 w 11214660"/>
              <a:gd name="connsiteY2" fmla="*/ 8175102 h 8175102"/>
              <a:gd name="connsiteX3" fmla="*/ 0 w 11214660"/>
              <a:gd name="connsiteY3" fmla="*/ 5121510 h 8175102"/>
              <a:gd name="connsiteX0" fmla="*/ 0 w 10895878"/>
              <a:gd name="connsiteY0" fmla="*/ 5683572 h 8175102"/>
              <a:gd name="connsiteX1" fmla="*/ 3582034 w 10895878"/>
              <a:gd name="connsiteY1" fmla="*/ 0 h 8175102"/>
              <a:gd name="connsiteX2" fmla="*/ 10895878 w 10895878"/>
              <a:gd name="connsiteY2" fmla="*/ 8175102 h 8175102"/>
              <a:gd name="connsiteX3" fmla="*/ 0 w 10895878"/>
              <a:gd name="connsiteY3" fmla="*/ 5683572 h 8175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895878" h="8175102">
                <a:moveTo>
                  <a:pt x="0" y="5683572"/>
                </a:moveTo>
                <a:lnTo>
                  <a:pt x="3582034" y="0"/>
                </a:lnTo>
                <a:lnTo>
                  <a:pt x="10895878" y="8175102"/>
                </a:lnTo>
                <a:lnTo>
                  <a:pt x="0" y="568357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713574" y="2835784"/>
            <a:ext cx="4588779" cy="118024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  <a:cs typeface="Segoe UI" panose="020B0502040204020203" pitchFamily="34" charset="0"/>
              </a:rPr>
              <a:t>LCDC </a:t>
            </a:r>
            <a:r>
              <a:rPr lang="en" sz="115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Light SemiConde" panose="020B0502040204020203" pitchFamily="34" charset="0"/>
                <a:cs typeface="Segoe UI" panose="020B0502040204020203" pitchFamily="34" charset="0"/>
              </a:rPr>
              <a:t>2019</a:t>
            </a:r>
            <a:endParaRPr sz="115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 SemiLight SemiConde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84555C-7A53-46DF-9667-8A78000135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A0767-2E76-467A-85BC-BCD0031AC1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</a:t>
            </a:fld>
            <a:endParaRPr lang="en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44F2C7E-8F29-49B9-A7F0-653A221004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  <p:grpSp>
        <p:nvGrpSpPr>
          <p:cNvPr id="13" name="Graphic 1">
            <a:extLst>
              <a:ext uri="{FF2B5EF4-FFF2-40B4-BE49-F238E27FC236}">
                <a16:creationId xmlns:a16="http://schemas.microsoft.com/office/drawing/2014/main" id="{80A72F4E-50D9-4D69-87DA-99E0EF3F9599}"/>
              </a:ext>
            </a:extLst>
          </p:cNvPr>
          <p:cNvGrpSpPr/>
          <p:nvPr/>
        </p:nvGrpSpPr>
        <p:grpSpPr>
          <a:xfrm>
            <a:off x="5239457" y="1000509"/>
            <a:ext cx="5132817" cy="4850795"/>
            <a:chOff x="6273741" y="2387599"/>
            <a:chExt cx="3698241" cy="3495041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5C5ACE3-CDD1-445A-914E-1382242FEDD9}"/>
                </a:ext>
              </a:extLst>
            </p:cNvPr>
            <p:cNvSpPr/>
            <p:nvPr/>
          </p:nvSpPr>
          <p:spPr>
            <a:xfrm>
              <a:off x="6709408" y="4317385"/>
              <a:ext cx="267863" cy="359303"/>
            </a:xfrm>
            <a:custGeom>
              <a:avLst/>
              <a:gdLst>
                <a:gd name="connsiteX0" fmla="*/ 5875 w 267863"/>
                <a:gd name="connsiteY0" fmla="*/ 317493 h 359303"/>
                <a:gd name="connsiteX1" fmla="*/ 198564 w 267863"/>
                <a:gd name="connsiteY1" fmla="*/ 5552 h 359303"/>
                <a:gd name="connsiteX2" fmla="*/ 262505 w 267863"/>
                <a:gd name="connsiteY2" fmla="*/ 359139 h 35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7863" h="359303">
                  <a:moveTo>
                    <a:pt x="5875" y="317493"/>
                  </a:moveTo>
                  <a:lnTo>
                    <a:pt x="198564" y="5552"/>
                  </a:lnTo>
                  <a:lnTo>
                    <a:pt x="262505" y="359139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6FF054F-FE6B-4E2D-8072-CEBBEA49D912}"/>
                </a:ext>
              </a:extLst>
            </p:cNvPr>
            <p:cNvSpPr/>
            <p:nvPr/>
          </p:nvSpPr>
          <p:spPr>
            <a:xfrm>
              <a:off x="6902097" y="3759648"/>
              <a:ext cx="276504" cy="563453"/>
            </a:xfrm>
            <a:custGeom>
              <a:avLst/>
              <a:gdLst>
                <a:gd name="connsiteX0" fmla="*/ 5875 w 276504"/>
                <a:gd name="connsiteY0" fmla="*/ 563289 h 563452"/>
                <a:gd name="connsiteX1" fmla="*/ 133758 w 276504"/>
                <a:gd name="connsiteY1" fmla="*/ 5552 h 563452"/>
                <a:gd name="connsiteX2" fmla="*/ 278059 w 276504"/>
                <a:gd name="connsiteY2" fmla="*/ 349340 h 563452"/>
                <a:gd name="connsiteX3" fmla="*/ 278059 w 276504"/>
                <a:gd name="connsiteY3" fmla="*/ 349340 h 56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04" h="563452">
                  <a:moveTo>
                    <a:pt x="5875" y="563289"/>
                  </a:moveTo>
                  <a:lnTo>
                    <a:pt x="133758" y="5552"/>
                  </a:lnTo>
                  <a:lnTo>
                    <a:pt x="278059" y="349340"/>
                  </a:lnTo>
                  <a:lnTo>
                    <a:pt x="278059" y="349340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C3CA6F1-6435-41E9-B03C-D0ABC55D965C}"/>
                </a:ext>
              </a:extLst>
            </p:cNvPr>
            <p:cNvSpPr/>
            <p:nvPr/>
          </p:nvSpPr>
          <p:spPr>
            <a:xfrm>
              <a:off x="6902097" y="4103436"/>
              <a:ext cx="276504" cy="571619"/>
            </a:xfrm>
            <a:custGeom>
              <a:avLst/>
              <a:gdLst>
                <a:gd name="connsiteX0" fmla="*/ 5875 w 276504"/>
                <a:gd name="connsiteY0" fmla="*/ 219501 h 571618"/>
                <a:gd name="connsiteX1" fmla="*/ 69816 w 276504"/>
                <a:gd name="connsiteY1" fmla="*/ 573088 h 571618"/>
                <a:gd name="connsiteX2" fmla="*/ 278059 w 276504"/>
                <a:gd name="connsiteY2" fmla="*/ 5552 h 571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6504" h="571618">
                  <a:moveTo>
                    <a:pt x="5875" y="219501"/>
                  </a:moveTo>
                  <a:lnTo>
                    <a:pt x="69816" y="573088"/>
                  </a:lnTo>
                  <a:lnTo>
                    <a:pt x="278059" y="5552"/>
                  </a:lnTo>
                  <a:close/>
                </a:path>
              </a:pathLst>
            </a:custGeom>
            <a:solidFill>
              <a:srgbClr val="D9693F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6BD968E-6FD5-4594-9A1B-FBE868346B4E}"/>
                </a:ext>
              </a:extLst>
            </p:cNvPr>
            <p:cNvSpPr/>
            <p:nvPr/>
          </p:nvSpPr>
          <p:spPr>
            <a:xfrm>
              <a:off x="6709408" y="4629326"/>
              <a:ext cx="311067" cy="261311"/>
            </a:xfrm>
            <a:custGeom>
              <a:avLst/>
              <a:gdLst>
                <a:gd name="connsiteX0" fmla="*/ 5875 w 311067"/>
                <a:gd name="connsiteY0" fmla="*/ 5552 h 261311"/>
                <a:gd name="connsiteX1" fmla="*/ 262505 w 311067"/>
                <a:gd name="connsiteY1" fmla="*/ 47198 h 261311"/>
                <a:gd name="connsiteX2" fmla="*/ 312622 w 311067"/>
                <a:gd name="connsiteY2" fmla="*/ 260331 h 261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1067" h="261311">
                  <a:moveTo>
                    <a:pt x="5875" y="5552"/>
                  </a:moveTo>
                  <a:lnTo>
                    <a:pt x="262505" y="47198"/>
                  </a:lnTo>
                  <a:lnTo>
                    <a:pt x="312622" y="260331"/>
                  </a:lnTo>
                  <a:close/>
                </a:path>
              </a:pathLst>
            </a:custGeom>
            <a:solidFill>
              <a:srgbClr val="F3F3F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D0E0BB2-95A4-46A6-A26B-7EE424F9AE22}"/>
                </a:ext>
              </a:extLst>
            </p:cNvPr>
            <p:cNvSpPr/>
            <p:nvPr/>
          </p:nvSpPr>
          <p:spPr>
            <a:xfrm>
              <a:off x="6966039" y="4103436"/>
              <a:ext cx="432038" cy="783934"/>
            </a:xfrm>
            <a:custGeom>
              <a:avLst/>
              <a:gdLst>
                <a:gd name="connsiteX0" fmla="*/ 5875 w 432037"/>
                <a:gd name="connsiteY0" fmla="*/ 573088 h 783934"/>
                <a:gd name="connsiteX1" fmla="*/ 55991 w 432037"/>
                <a:gd name="connsiteY1" fmla="*/ 786220 h 783934"/>
                <a:gd name="connsiteX2" fmla="*/ 431864 w 432037"/>
                <a:gd name="connsiteY2" fmla="*/ 458764 h 783934"/>
                <a:gd name="connsiteX3" fmla="*/ 214117 w 432037"/>
                <a:gd name="connsiteY3" fmla="*/ 5552 h 78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32037" h="783934">
                  <a:moveTo>
                    <a:pt x="5875" y="573088"/>
                  </a:moveTo>
                  <a:lnTo>
                    <a:pt x="55991" y="786220"/>
                  </a:lnTo>
                  <a:lnTo>
                    <a:pt x="431864" y="458764"/>
                  </a:lnTo>
                  <a:lnTo>
                    <a:pt x="214117" y="5552"/>
                  </a:lnTo>
                  <a:close/>
                </a:path>
              </a:pathLst>
            </a:custGeom>
            <a:solidFill>
              <a:srgbClr val="B4B4B4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8AF723E-06E4-4B31-99EF-DE12C141CD1B}"/>
                </a:ext>
              </a:extLst>
            </p:cNvPr>
            <p:cNvSpPr/>
            <p:nvPr/>
          </p:nvSpPr>
          <p:spPr>
            <a:xfrm>
              <a:off x="7174281" y="4027493"/>
              <a:ext cx="319708" cy="375635"/>
            </a:xfrm>
            <a:custGeom>
              <a:avLst/>
              <a:gdLst>
                <a:gd name="connsiteX0" fmla="*/ 5875 w 319707"/>
                <a:gd name="connsiteY0" fmla="*/ 81496 h 375635"/>
                <a:gd name="connsiteX1" fmla="*/ 283243 w 319707"/>
                <a:gd name="connsiteY1" fmla="*/ 5552 h 375635"/>
                <a:gd name="connsiteX2" fmla="*/ 321262 w 319707"/>
                <a:gd name="connsiteY2" fmla="*/ 286462 h 375635"/>
                <a:gd name="connsiteX3" fmla="*/ 137214 w 319707"/>
                <a:gd name="connsiteY3" fmla="*/ 371388 h 375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9707" h="375635">
                  <a:moveTo>
                    <a:pt x="5875" y="81496"/>
                  </a:moveTo>
                  <a:lnTo>
                    <a:pt x="283243" y="5552"/>
                  </a:lnTo>
                  <a:lnTo>
                    <a:pt x="321262" y="286462"/>
                  </a:lnTo>
                  <a:lnTo>
                    <a:pt x="137214" y="371388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C90F96A-3855-4D73-BCE1-EBFA1EA934F6}"/>
                </a:ext>
              </a:extLst>
            </p:cNvPr>
            <p:cNvSpPr/>
            <p:nvPr/>
          </p:nvSpPr>
          <p:spPr>
            <a:xfrm>
              <a:off x="7451649" y="3802111"/>
              <a:ext cx="120971" cy="293975"/>
            </a:xfrm>
            <a:custGeom>
              <a:avLst/>
              <a:gdLst>
                <a:gd name="connsiteX0" fmla="*/ 5875 w 120970"/>
                <a:gd name="connsiteY0" fmla="*/ 230933 h 293975"/>
                <a:gd name="connsiteX1" fmla="*/ 91418 w 120970"/>
                <a:gd name="connsiteY1" fmla="*/ 5552 h 293975"/>
                <a:gd name="connsiteX2" fmla="*/ 119069 w 120970"/>
                <a:gd name="connsiteY2" fmla="*/ 202352 h 293975"/>
                <a:gd name="connsiteX3" fmla="*/ 52535 w 120970"/>
                <a:gd name="connsiteY3" fmla="*/ 294628 h 293975"/>
                <a:gd name="connsiteX4" fmla="*/ 31797 w 120970"/>
                <a:gd name="connsiteY4" fmla="*/ 263597 h 29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970" h="293975">
                  <a:moveTo>
                    <a:pt x="5875" y="230933"/>
                  </a:moveTo>
                  <a:lnTo>
                    <a:pt x="91418" y="5552"/>
                  </a:lnTo>
                  <a:lnTo>
                    <a:pt x="119069" y="202352"/>
                  </a:lnTo>
                  <a:lnTo>
                    <a:pt x="52535" y="294628"/>
                  </a:lnTo>
                  <a:lnTo>
                    <a:pt x="31797" y="263597"/>
                  </a:lnTo>
                  <a:close/>
                </a:path>
              </a:pathLst>
            </a:custGeom>
            <a:solidFill>
              <a:srgbClr val="CCCCCC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A31F0BE-870D-43C7-8D73-147740DCC91C}"/>
                </a:ext>
              </a:extLst>
            </p:cNvPr>
            <p:cNvSpPr/>
            <p:nvPr/>
          </p:nvSpPr>
          <p:spPr>
            <a:xfrm>
              <a:off x="7489668" y="3517119"/>
              <a:ext cx="224660" cy="800266"/>
            </a:xfrm>
            <a:custGeom>
              <a:avLst/>
              <a:gdLst>
                <a:gd name="connsiteX0" fmla="*/ 14516 w 224659"/>
                <a:gd name="connsiteY0" fmla="*/ 579621 h 800266"/>
                <a:gd name="connsiteX1" fmla="*/ 5875 w 224659"/>
                <a:gd name="connsiteY1" fmla="*/ 796836 h 800266"/>
                <a:gd name="connsiteX2" fmla="*/ 226214 w 224659"/>
                <a:gd name="connsiteY2" fmla="*/ 425284 h 800266"/>
                <a:gd name="connsiteX3" fmla="*/ 157952 w 224659"/>
                <a:gd name="connsiteY3" fmla="*/ 5552 h 800266"/>
                <a:gd name="connsiteX4" fmla="*/ 40438 w 224659"/>
                <a:gd name="connsiteY4" fmla="*/ 229300 h 800266"/>
                <a:gd name="connsiteX5" fmla="*/ 81050 w 224659"/>
                <a:gd name="connsiteY5" fmla="*/ 487345 h 800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4659" h="800266">
                  <a:moveTo>
                    <a:pt x="14516" y="579621"/>
                  </a:moveTo>
                  <a:lnTo>
                    <a:pt x="5875" y="796836"/>
                  </a:lnTo>
                  <a:lnTo>
                    <a:pt x="226214" y="425284"/>
                  </a:lnTo>
                  <a:lnTo>
                    <a:pt x="157952" y="5552"/>
                  </a:lnTo>
                  <a:lnTo>
                    <a:pt x="40438" y="229300"/>
                  </a:lnTo>
                  <a:lnTo>
                    <a:pt x="81050" y="487345"/>
                  </a:lnTo>
                  <a:close/>
                </a:path>
              </a:pathLst>
            </a:custGeom>
            <a:solidFill>
              <a:srgbClr val="4E4E4E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BC3E73-1EB3-43FA-B7A4-2D447D515FCA}"/>
                </a:ext>
              </a:extLst>
            </p:cNvPr>
            <p:cNvSpPr/>
            <p:nvPr/>
          </p:nvSpPr>
          <p:spPr>
            <a:xfrm>
              <a:off x="7305620" y="4308402"/>
              <a:ext cx="388834" cy="261311"/>
            </a:xfrm>
            <a:custGeom>
              <a:avLst/>
              <a:gdLst>
                <a:gd name="connsiteX0" fmla="*/ 5875 w 388833"/>
                <a:gd name="connsiteY0" fmla="*/ 90478 h 261311"/>
                <a:gd name="connsiteX1" fmla="*/ 189923 w 388833"/>
                <a:gd name="connsiteY1" fmla="*/ 5552 h 261311"/>
                <a:gd name="connsiteX2" fmla="*/ 386068 w 388833"/>
                <a:gd name="connsiteY2" fmla="*/ 51282 h 261311"/>
                <a:gd name="connsiteX3" fmla="*/ 348913 w 388833"/>
                <a:gd name="connsiteY3" fmla="*/ 226850 h 261311"/>
                <a:gd name="connsiteX4" fmla="*/ 21428 w 388833"/>
                <a:gd name="connsiteY4" fmla="*/ 261148 h 261311"/>
                <a:gd name="connsiteX5" fmla="*/ 92282 w 388833"/>
                <a:gd name="connsiteY5" fmla="*/ 253798 h 261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8833" h="261311">
                  <a:moveTo>
                    <a:pt x="5875" y="90478"/>
                  </a:moveTo>
                  <a:lnTo>
                    <a:pt x="189923" y="5552"/>
                  </a:lnTo>
                  <a:lnTo>
                    <a:pt x="386068" y="51282"/>
                  </a:lnTo>
                  <a:lnTo>
                    <a:pt x="348913" y="226850"/>
                  </a:lnTo>
                  <a:lnTo>
                    <a:pt x="21428" y="261148"/>
                  </a:lnTo>
                  <a:lnTo>
                    <a:pt x="92282" y="253798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664A3413-AAC1-4B53-AD09-BC829C122CF0}"/>
                </a:ext>
              </a:extLst>
            </p:cNvPr>
            <p:cNvSpPr/>
            <p:nvPr/>
          </p:nvSpPr>
          <p:spPr>
            <a:xfrm>
              <a:off x="7016155" y="4529701"/>
              <a:ext cx="639416" cy="359303"/>
            </a:xfrm>
            <a:custGeom>
              <a:avLst/>
              <a:gdLst>
                <a:gd name="connsiteX0" fmla="*/ 5875 w 639415"/>
                <a:gd name="connsiteY0" fmla="*/ 359956 h 359303"/>
                <a:gd name="connsiteX1" fmla="*/ 381748 w 639415"/>
                <a:gd name="connsiteY1" fmla="*/ 32500 h 359303"/>
                <a:gd name="connsiteX2" fmla="*/ 638378 w 639415"/>
                <a:gd name="connsiteY2" fmla="*/ 5552 h 359303"/>
                <a:gd name="connsiteX3" fmla="*/ 517407 w 639415"/>
                <a:gd name="connsiteY3" fmla="*/ 285645 h 359303"/>
                <a:gd name="connsiteX4" fmla="*/ 230534 w 639415"/>
                <a:gd name="connsiteY4" fmla="*/ 267680 h 359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415" h="359303">
                  <a:moveTo>
                    <a:pt x="5875" y="359956"/>
                  </a:moveTo>
                  <a:lnTo>
                    <a:pt x="381748" y="32500"/>
                  </a:lnTo>
                  <a:lnTo>
                    <a:pt x="638378" y="5552"/>
                  </a:lnTo>
                  <a:lnTo>
                    <a:pt x="517407" y="285645"/>
                  </a:lnTo>
                  <a:lnTo>
                    <a:pt x="230534" y="267680"/>
                  </a:lnTo>
                  <a:close/>
                </a:path>
              </a:pathLst>
            </a:custGeom>
            <a:solidFill>
              <a:srgbClr val="D9693F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3EBAA50-97DF-45DF-8D9E-4FC344B3CAEE}"/>
                </a:ext>
              </a:extLst>
            </p:cNvPr>
            <p:cNvSpPr/>
            <p:nvPr/>
          </p:nvSpPr>
          <p:spPr>
            <a:xfrm>
              <a:off x="7016155" y="4791829"/>
              <a:ext cx="518445" cy="146988"/>
            </a:xfrm>
            <a:custGeom>
              <a:avLst/>
              <a:gdLst>
                <a:gd name="connsiteX0" fmla="*/ 5875 w 518445"/>
                <a:gd name="connsiteY0" fmla="*/ 97828 h 146987"/>
                <a:gd name="connsiteX1" fmla="*/ 230534 w 518445"/>
                <a:gd name="connsiteY1" fmla="*/ 5552 h 146987"/>
                <a:gd name="connsiteX2" fmla="*/ 517407 w 518445"/>
                <a:gd name="connsiteY2" fmla="*/ 23517 h 146987"/>
                <a:gd name="connsiteX3" fmla="*/ 361010 w 518445"/>
                <a:gd name="connsiteY3" fmla="*/ 142741 h 146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8445" h="146987">
                  <a:moveTo>
                    <a:pt x="5875" y="97828"/>
                  </a:moveTo>
                  <a:lnTo>
                    <a:pt x="230534" y="5552"/>
                  </a:lnTo>
                  <a:lnTo>
                    <a:pt x="517407" y="23517"/>
                  </a:lnTo>
                  <a:lnTo>
                    <a:pt x="361010" y="142741"/>
                  </a:lnTo>
                  <a:close/>
                </a:path>
              </a:pathLst>
            </a:custGeom>
            <a:solidFill>
              <a:srgbClr val="4E4E4E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141B37D-9175-4F62-9EA4-15CC5E6654CA}"/>
                </a:ext>
              </a:extLst>
            </p:cNvPr>
            <p:cNvSpPr/>
            <p:nvPr/>
          </p:nvSpPr>
          <p:spPr>
            <a:xfrm>
              <a:off x="7105155" y="4895537"/>
              <a:ext cx="276504" cy="212316"/>
            </a:xfrm>
            <a:custGeom>
              <a:avLst/>
              <a:gdLst>
                <a:gd name="connsiteX0" fmla="*/ 5875 w 276504"/>
                <a:gd name="connsiteY0" fmla="*/ 5552 h 212315"/>
                <a:gd name="connsiteX1" fmla="*/ 272010 w 276504"/>
                <a:gd name="connsiteY1" fmla="*/ 39033 h 212315"/>
                <a:gd name="connsiteX2" fmla="*/ 263369 w 276504"/>
                <a:gd name="connsiteY2" fmla="*/ 199086 h 212315"/>
                <a:gd name="connsiteX3" fmla="*/ 99195 w 276504"/>
                <a:gd name="connsiteY3" fmla="*/ 207252 h 212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504" h="212315">
                  <a:moveTo>
                    <a:pt x="5875" y="5552"/>
                  </a:moveTo>
                  <a:lnTo>
                    <a:pt x="272010" y="39033"/>
                  </a:lnTo>
                  <a:lnTo>
                    <a:pt x="263369" y="199086"/>
                  </a:lnTo>
                  <a:lnTo>
                    <a:pt x="99195" y="207252"/>
                  </a:lnTo>
                  <a:close/>
                </a:path>
              </a:pathLst>
            </a:custGeom>
            <a:solidFill>
              <a:srgbClr val="CCCCCC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515A877-1199-4F4A-A8A5-C1A4603B15B0}"/>
                </a:ext>
              </a:extLst>
            </p:cNvPr>
            <p:cNvSpPr/>
            <p:nvPr/>
          </p:nvSpPr>
          <p:spPr>
            <a:xfrm>
              <a:off x="7362649" y="4529701"/>
              <a:ext cx="380193" cy="563453"/>
            </a:xfrm>
            <a:custGeom>
              <a:avLst/>
              <a:gdLst>
                <a:gd name="connsiteX0" fmla="*/ 14516 w 380193"/>
                <a:gd name="connsiteY0" fmla="*/ 404869 h 563452"/>
                <a:gd name="connsiteX1" fmla="*/ 5875 w 380193"/>
                <a:gd name="connsiteY1" fmla="*/ 564922 h 563452"/>
                <a:gd name="connsiteX2" fmla="*/ 216709 w 380193"/>
                <a:gd name="connsiteY2" fmla="*/ 439166 h 563452"/>
                <a:gd name="connsiteX3" fmla="*/ 379155 w 380193"/>
                <a:gd name="connsiteY3" fmla="*/ 145190 h 563452"/>
                <a:gd name="connsiteX4" fmla="*/ 291884 w 380193"/>
                <a:gd name="connsiteY4" fmla="*/ 5552 h 563452"/>
                <a:gd name="connsiteX5" fmla="*/ 170913 w 380193"/>
                <a:gd name="connsiteY5" fmla="*/ 285645 h 563452"/>
                <a:gd name="connsiteX6" fmla="*/ 94875 w 380193"/>
                <a:gd name="connsiteY6" fmla="*/ 336274 h 56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0193" h="563452">
                  <a:moveTo>
                    <a:pt x="14516" y="404869"/>
                  </a:moveTo>
                  <a:lnTo>
                    <a:pt x="5875" y="564922"/>
                  </a:lnTo>
                  <a:lnTo>
                    <a:pt x="216709" y="439166"/>
                  </a:lnTo>
                  <a:lnTo>
                    <a:pt x="379155" y="145190"/>
                  </a:lnTo>
                  <a:lnTo>
                    <a:pt x="291884" y="5552"/>
                  </a:lnTo>
                  <a:lnTo>
                    <a:pt x="170913" y="285645"/>
                  </a:lnTo>
                  <a:lnTo>
                    <a:pt x="94875" y="336274"/>
                  </a:lnTo>
                  <a:close/>
                </a:path>
              </a:pathLst>
            </a:custGeom>
            <a:solidFill>
              <a:srgbClr val="B4B4B4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0C8C4B1-9E24-4BEB-A841-608880B1A92D}"/>
                </a:ext>
              </a:extLst>
            </p:cNvPr>
            <p:cNvSpPr/>
            <p:nvPr/>
          </p:nvSpPr>
          <p:spPr>
            <a:xfrm>
              <a:off x="7540649" y="4243075"/>
              <a:ext cx="501164" cy="293975"/>
            </a:xfrm>
            <a:custGeom>
              <a:avLst/>
              <a:gdLst>
                <a:gd name="connsiteX0" fmla="*/ 113884 w 501163"/>
                <a:gd name="connsiteY0" fmla="*/ 292178 h 293975"/>
                <a:gd name="connsiteX1" fmla="*/ 151040 w 501163"/>
                <a:gd name="connsiteY1" fmla="*/ 116610 h 293975"/>
                <a:gd name="connsiteX2" fmla="*/ 5875 w 501163"/>
                <a:gd name="connsiteY2" fmla="*/ 80679 h 293975"/>
                <a:gd name="connsiteX3" fmla="*/ 495805 w 501163"/>
                <a:gd name="connsiteY3" fmla="*/ 5552 h 29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163" h="293975">
                  <a:moveTo>
                    <a:pt x="113884" y="292178"/>
                  </a:moveTo>
                  <a:lnTo>
                    <a:pt x="151040" y="116610"/>
                  </a:lnTo>
                  <a:lnTo>
                    <a:pt x="5875" y="80679"/>
                  </a:lnTo>
                  <a:lnTo>
                    <a:pt x="495805" y="5552"/>
                  </a:lnTo>
                  <a:close/>
                </a:path>
              </a:pathLst>
            </a:custGeom>
            <a:solidFill>
              <a:srgbClr val="33333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2CA74EA-73BF-4838-9BE5-D9DDCEF2B938}"/>
                </a:ext>
              </a:extLst>
            </p:cNvPr>
            <p:cNvSpPr/>
            <p:nvPr/>
          </p:nvSpPr>
          <p:spPr>
            <a:xfrm>
              <a:off x="7648658" y="4158965"/>
              <a:ext cx="639416" cy="514457"/>
            </a:xfrm>
            <a:custGeom>
              <a:avLst/>
              <a:gdLst>
                <a:gd name="connsiteX0" fmla="*/ 5875 w 639415"/>
                <a:gd name="connsiteY0" fmla="*/ 376288 h 514456"/>
                <a:gd name="connsiteX1" fmla="*/ 93146 w 639415"/>
                <a:gd name="connsiteY1" fmla="*/ 515926 h 514456"/>
                <a:gd name="connsiteX2" fmla="*/ 531233 w 639415"/>
                <a:gd name="connsiteY2" fmla="*/ 129675 h 514456"/>
                <a:gd name="connsiteX3" fmla="*/ 635786 w 639415"/>
                <a:gd name="connsiteY3" fmla="*/ 5552 h 514456"/>
                <a:gd name="connsiteX4" fmla="*/ 348913 w 639415"/>
                <a:gd name="connsiteY4" fmla="*/ 102727 h 514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415" h="514456">
                  <a:moveTo>
                    <a:pt x="5875" y="376288"/>
                  </a:moveTo>
                  <a:lnTo>
                    <a:pt x="93146" y="515926"/>
                  </a:lnTo>
                  <a:lnTo>
                    <a:pt x="531233" y="129675"/>
                  </a:lnTo>
                  <a:lnTo>
                    <a:pt x="635786" y="5552"/>
                  </a:lnTo>
                  <a:lnTo>
                    <a:pt x="348913" y="102727"/>
                  </a:lnTo>
                  <a:close/>
                </a:path>
              </a:pathLst>
            </a:custGeom>
            <a:solidFill>
              <a:srgbClr val="B4B4B4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9B435F2-BA63-48FB-A15B-84D43EF5B159}"/>
                </a:ext>
              </a:extLst>
            </p:cNvPr>
            <p:cNvSpPr/>
            <p:nvPr/>
          </p:nvSpPr>
          <p:spPr>
            <a:xfrm>
              <a:off x="7540649" y="3672272"/>
              <a:ext cx="457960" cy="653279"/>
            </a:xfrm>
            <a:custGeom>
              <a:avLst/>
              <a:gdLst>
                <a:gd name="connsiteX0" fmla="*/ 5875 w 457959"/>
                <a:gd name="connsiteY0" fmla="*/ 651481 h 653278"/>
                <a:gd name="connsiteX1" fmla="*/ 278059 w 457959"/>
                <a:gd name="connsiteY1" fmla="*/ 447332 h 653278"/>
                <a:gd name="connsiteX2" fmla="*/ 189923 w 457959"/>
                <a:gd name="connsiteY2" fmla="*/ 5552 h 653278"/>
                <a:gd name="connsiteX3" fmla="*/ 265097 w 457959"/>
                <a:gd name="connsiteY3" fmla="*/ 39033 h 653278"/>
                <a:gd name="connsiteX4" fmla="*/ 333359 w 457959"/>
                <a:gd name="connsiteY4" fmla="*/ 35766 h 653278"/>
                <a:gd name="connsiteX5" fmla="*/ 456922 w 457959"/>
                <a:gd name="connsiteY5" fmla="*/ 589420 h 653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7959" h="653278">
                  <a:moveTo>
                    <a:pt x="5875" y="651481"/>
                  </a:moveTo>
                  <a:lnTo>
                    <a:pt x="278059" y="447332"/>
                  </a:lnTo>
                  <a:lnTo>
                    <a:pt x="189923" y="5552"/>
                  </a:lnTo>
                  <a:lnTo>
                    <a:pt x="265097" y="39033"/>
                  </a:lnTo>
                  <a:lnTo>
                    <a:pt x="333359" y="35766"/>
                  </a:lnTo>
                  <a:lnTo>
                    <a:pt x="456922" y="589420"/>
                  </a:lnTo>
                  <a:close/>
                </a:path>
              </a:pathLst>
            </a:custGeom>
            <a:solidFill>
              <a:srgbClr val="4E4E4E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9D06CA0-56D8-4462-81BB-490EF0583ED1}"/>
                </a:ext>
              </a:extLst>
            </p:cNvPr>
            <p:cNvSpPr/>
            <p:nvPr/>
          </p:nvSpPr>
          <p:spPr>
            <a:xfrm>
              <a:off x="7489668" y="3670639"/>
              <a:ext cx="380193" cy="653279"/>
            </a:xfrm>
            <a:custGeom>
              <a:avLst/>
              <a:gdLst>
                <a:gd name="connsiteX0" fmla="*/ 5875 w 380193"/>
                <a:gd name="connsiteY0" fmla="*/ 643315 h 653278"/>
                <a:gd name="connsiteX1" fmla="*/ 276330 w 380193"/>
                <a:gd name="connsiteY1" fmla="*/ 351790 h 653278"/>
                <a:gd name="connsiteX2" fmla="*/ 63768 w 380193"/>
                <a:gd name="connsiteY2" fmla="*/ 7185 h 653278"/>
                <a:gd name="connsiteX3" fmla="*/ 291020 w 380193"/>
                <a:gd name="connsiteY3" fmla="*/ 5552 h 653278"/>
                <a:gd name="connsiteX4" fmla="*/ 374835 w 380193"/>
                <a:gd name="connsiteY4" fmla="*/ 442432 h 653278"/>
                <a:gd name="connsiteX5" fmla="*/ 56855 w 380193"/>
                <a:gd name="connsiteY5" fmla="*/ 653115 h 6532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80193" h="653278">
                  <a:moveTo>
                    <a:pt x="5875" y="643315"/>
                  </a:moveTo>
                  <a:lnTo>
                    <a:pt x="276330" y="351790"/>
                  </a:lnTo>
                  <a:lnTo>
                    <a:pt x="63768" y="7185"/>
                  </a:lnTo>
                  <a:lnTo>
                    <a:pt x="291020" y="5552"/>
                  </a:lnTo>
                  <a:lnTo>
                    <a:pt x="374835" y="442432"/>
                  </a:lnTo>
                  <a:lnTo>
                    <a:pt x="56855" y="653115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80F9073-0E19-4638-B858-99024694852F}"/>
                </a:ext>
              </a:extLst>
            </p:cNvPr>
            <p:cNvSpPr/>
            <p:nvPr/>
          </p:nvSpPr>
          <p:spPr>
            <a:xfrm>
              <a:off x="7532008" y="3295004"/>
              <a:ext cx="362912" cy="481793"/>
            </a:xfrm>
            <a:custGeom>
              <a:avLst/>
              <a:gdLst>
                <a:gd name="connsiteX0" fmla="*/ 67224 w 362911"/>
                <a:gd name="connsiteY0" fmla="*/ 386904 h 481793"/>
                <a:gd name="connsiteX1" fmla="*/ 159680 w 362911"/>
                <a:gd name="connsiteY1" fmla="*/ 181121 h 481793"/>
                <a:gd name="connsiteX2" fmla="*/ 5875 w 362911"/>
                <a:gd name="connsiteY2" fmla="*/ 5552 h 481793"/>
                <a:gd name="connsiteX3" fmla="*/ 304845 w 362911"/>
                <a:gd name="connsiteY3" fmla="*/ 199903 h 481793"/>
                <a:gd name="connsiteX4" fmla="*/ 357553 w 362911"/>
                <a:gd name="connsiteY4" fmla="*/ 484079 h 481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1" h="481793">
                  <a:moveTo>
                    <a:pt x="67224" y="386904"/>
                  </a:moveTo>
                  <a:lnTo>
                    <a:pt x="159680" y="181121"/>
                  </a:lnTo>
                  <a:lnTo>
                    <a:pt x="5875" y="5552"/>
                  </a:lnTo>
                  <a:lnTo>
                    <a:pt x="304845" y="199903"/>
                  </a:lnTo>
                  <a:lnTo>
                    <a:pt x="357553" y="484079"/>
                  </a:lnTo>
                  <a:close/>
                </a:path>
              </a:pathLst>
            </a:custGeom>
            <a:solidFill>
              <a:srgbClr val="D9693F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C5EC143-B387-4897-BCFC-34A9BFF7360D}"/>
                </a:ext>
              </a:extLst>
            </p:cNvPr>
            <p:cNvSpPr/>
            <p:nvPr/>
          </p:nvSpPr>
          <p:spPr>
            <a:xfrm>
              <a:off x="7174281" y="3802111"/>
              <a:ext cx="371552" cy="310307"/>
            </a:xfrm>
            <a:custGeom>
              <a:avLst/>
              <a:gdLst>
                <a:gd name="connsiteX0" fmla="*/ 5875 w 371552"/>
                <a:gd name="connsiteY0" fmla="*/ 306877 h 310307"/>
                <a:gd name="connsiteX1" fmla="*/ 157952 w 371552"/>
                <a:gd name="connsiteY1" fmla="*/ 64347 h 310307"/>
                <a:gd name="connsiteX2" fmla="*/ 368786 w 371552"/>
                <a:gd name="connsiteY2" fmla="*/ 5552 h 310307"/>
                <a:gd name="connsiteX3" fmla="*/ 283243 w 371552"/>
                <a:gd name="connsiteY3" fmla="*/ 230933 h 31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552" h="310307">
                  <a:moveTo>
                    <a:pt x="5875" y="306877"/>
                  </a:moveTo>
                  <a:lnTo>
                    <a:pt x="157952" y="64347"/>
                  </a:lnTo>
                  <a:lnTo>
                    <a:pt x="368786" y="5552"/>
                  </a:lnTo>
                  <a:lnTo>
                    <a:pt x="283243" y="230933"/>
                  </a:lnTo>
                  <a:close/>
                </a:path>
              </a:pathLst>
            </a:custGeom>
            <a:solidFill>
              <a:srgbClr val="F3F3F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5BEBC80-1B8F-4D73-8846-90F5CC4F13C1}"/>
                </a:ext>
              </a:extLst>
            </p:cNvPr>
            <p:cNvSpPr/>
            <p:nvPr/>
          </p:nvSpPr>
          <p:spPr>
            <a:xfrm>
              <a:off x="7326358" y="3470573"/>
              <a:ext cx="362912" cy="400133"/>
            </a:xfrm>
            <a:custGeom>
              <a:avLst/>
              <a:gdLst>
                <a:gd name="connsiteX0" fmla="*/ 5875 w 362911"/>
                <a:gd name="connsiteY0" fmla="*/ 395886 h 400133"/>
                <a:gd name="connsiteX1" fmla="*/ 5875 w 362911"/>
                <a:gd name="connsiteY1" fmla="*/ 395886 h 400133"/>
                <a:gd name="connsiteX2" fmla="*/ 216709 w 362911"/>
                <a:gd name="connsiteY2" fmla="*/ 337091 h 400133"/>
                <a:gd name="connsiteX3" fmla="*/ 365330 w 362911"/>
                <a:gd name="connsiteY3" fmla="*/ 5552 h 400133"/>
                <a:gd name="connsiteX4" fmla="*/ 42166 w 362911"/>
                <a:gd name="connsiteY4" fmla="*/ 90478 h 400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1" h="400133">
                  <a:moveTo>
                    <a:pt x="5875" y="395886"/>
                  </a:moveTo>
                  <a:lnTo>
                    <a:pt x="5875" y="395886"/>
                  </a:lnTo>
                  <a:lnTo>
                    <a:pt x="216709" y="337091"/>
                  </a:lnTo>
                  <a:lnTo>
                    <a:pt x="365330" y="5552"/>
                  </a:lnTo>
                  <a:lnTo>
                    <a:pt x="42166" y="90478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74B0908-F23D-445D-BDCC-05616B236675}"/>
                </a:ext>
              </a:extLst>
            </p:cNvPr>
            <p:cNvSpPr/>
            <p:nvPr/>
          </p:nvSpPr>
          <p:spPr>
            <a:xfrm>
              <a:off x="7029980" y="3369314"/>
              <a:ext cx="432038" cy="498125"/>
            </a:xfrm>
            <a:custGeom>
              <a:avLst/>
              <a:gdLst>
                <a:gd name="connsiteX0" fmla="*/ 5875 w 432037"/>
                <a:gd name="connsiteY0" fmla="*/ 395886 h 498125"/>
                <a:gd name="connsiteX1" fmla="*/ 302253 w 432037"/>
                <a:gd name="connsiteY1" fmla="*/ 497144 h 498125"/>
                <a:gd name="connsiteX2" fmla="*/ 434456 w 432037"/>
                <a:gd name="connsiteY2" fmla="*/ 5552 h 498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2037" h="498125">
                  <a:moveTo>
                    <a:pt x="5875" y="395886"/>
                  </a:moveTo>
                  <a:lnTo>
                    <a:pt x="302253" y="497144"/>
                  </a:lnTo>
                  <a:lnTo>
                    <a:pt x="434456" y="5552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B8AB0A7-3202-4D72-97B6-90F3197D26FA}"/>
                </a:ext>
              </a:extLst>
            </p:cNvPr>
            <p:cNvSpPr/>
            <p:nvPr/>
          </p:nvSpPr>
          <p:spPr>
            <a:xfrm>
              <a:off x="7411901" y="3295004"/>
              <a:ext cx="285145" cy="253145"/>
            </a:xfrm>
            <a:custGeom>
              <a:avLst/>
              <a:gdLst>
                <a:gd name="connsiteX0" fmla="*/ 52535 w 285144"/>
                <a:gd name="connsiteY0" fmla="*/ 79863 h 253145"/>
                <a:gd name="connsiteX1" fmla="*/ 5875 w 285144"/>
                <a:gd name="connsiteY1" fmla="*/ 252981 h 253145"/>
                <a:gd name="connsiteX2" fmla="*/ 279787 w 285144"/>
                <a:gd name="connsiteY2" fmla="*/ 181121 h 253145"/>
                <a:gd name="connsiteX3" fmla="*/ 125981 w 285144"/>
                <a:gd name="connsiteY3" fmla="*/ 5552 h 253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5144" h="253145">
                  <a:moveTo>
                    <a:pt x="52535" y="79863"/>
                  </a:moveTo>
                  <a:lnTo>
                    <a:pt x="5875" y="252981"/>
                  </a:lnTo>
                  <a:lnTo>
                    <a:pt x="279787" y="181121"/>
                  </a:lnTo>
                  <a:lnTo>
                    <a:pt x="125981" y="5552"/>
                  </a:lnTo>
                  <a:close/>
                </a:path>
              </a:pathLst>
            </a:custGeom>
            <a:solidFill>
              <a:srgbClr val="E6E6E5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77D97D3-AD28-4B27-9825-5C0D64CC4C14}"/>
                </a:ext>
              </a:extLst>
            </p:cNvPr>
            <p:cNvSpPr/>
            <p:nvPr/>
          </p:nvSpPr>
          <p:spPr>
            <a:xfrm>
              <a:off x="7532008" y="3090038"/>
              <a:ext cx="354271" cy="408299"/>
            </a:xfrm>
            <a:custGeom>
              <a:avLst/>
              <a:gdLst>
                <a:gd name="connsiteX0" fmla="*/ 5875 w 354270"/>
                <a:gd name="connsiteY0" fmla="*/ 210518 h 408299"/>
                <a:gd name="connsiteX1" fmla="*/ 348913 w 354270"/>
                <a:gd name="connsiteY1" fmla="*/ 5552 h 408299"/>
                <a:gd name="connsiteX2" fmla="*/ 304845 w 354270"/>
                <a:gd name="connsiteY2" fmla="*/ 404869 h 408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54270" h="408299">
                  <a:moveTo>
                    <a:pt x="5875" y="210518"/>
                  </a:moveTo>
                  <a:lnTo>
                    <a:pt x="348913" y="5552"/>
                  </a:lnTo>
                  <a:lnTo>
                    <a:pt x="304845" y="404869"/>
                  </a:lnTo>
                  <a:close/>
                </a:path>
              </a:pathLst>
            </a:custGeom>
            <a:solidFill>
              <a:srgbClr val="B4B4B4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0DBF146-3B7E-4B7F-B812-1BAA1A3A6C28}"/>
                </a:ext>
              </a:extLst>
            </p:cNvPr>
            <p:cNvSpPr/>
            <p:nvPr/>
          </p:nvSpPr>
          <p:spPr>
            <a:xfrm>
              <a:off x="7830978" y="3489354"/>
              <a:ext cx="371552" cy="457295"/>
            </a:xfrm>
            <a:custGeom>
              <a:avLst/>
              <a:gdLst>
                <a:gd name="connsiteX0" fmla="*/ 5875 w 371552"/>
                <a:gd name="connsiteY0" fmla="*/ 5552 h 457295"/>
                <a:gd name="connsiteX1" fmla="*/ 58584 w 371552"/>
                <a:gd name="connsiteY1" fmla="*/ 289728 h 457295"/>
                <a:gd name="connsiteX2" fmla="*/ 89690 w 371552"/>
                <a:gd name="connsiteY2" fmla="*/ 428550 h 457295"/>
                <a:gd name="connsiteX3" fmla="*/ 168321 w 371552"/>
                <a:gd name="connsiteY3" fmla="*/ 455498 h 457295"/>
                <a:gd name="connsiteX4" fmla="*/ 370515 w 371552"/>
                <a:gd name="connsiteY4" fmla="*/ 387720 h 457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1552" h="457295">
                  <a:moveTo>
                    <a:pt x="5875" y="5552"/>
                  </a:moveTo>
                  <a:lnTo>
                    <a:pt x="58584" y="289728"/>
                  </a:lnTo>
                  <a:lnTo>
                    <a:pt x="89690" y="428550"/>
                  </a:lnTo>
                  <a:lnTo>
                    <a:pt x="168321" y="455498"/>
                  </a:lnTo>
                  <a:lnTo>
                    <a:pt x="370515" y="387720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1ED3338-86DC-40E0-8AE6-5F988439944E}"/>
                </a:ext>
              </a:extLst>
            </p:cNvPr>
            <p:cNvSpPr/>
            <p:nvPr/>
          </p:nvSpPr>
          <p:spPr>
            <a:xfrm>
              <a:off x="7830978" y="3422393"/>
              <a:ext cx="717182" cy="734939"/>
            </a:xfrm>
            <a:custGeom>
              <a:avLst/>
              <a:gdLst>
                <a:gd name="connsiteX0" fmla="*/ 82778 w 717182"/>
                <a:gd name="connsiteY0" fmla="*/ 5552 h 734938"/>
                <a:gd name="connsiteX1" fmla="*/ 5875 w 717182"/>
                <a:gd name="connsiteY1" fmla="*/ 72513 h 734938"/>
                <a:gd name="connsiteX2" fmla="*/ 370515 w 717182"/>
                <a:gd name="connsiteY2" fmla="*/ 454681 h 734938"/>
                <a:gd name="connsiteX3" fmla="*/ 490621 w 717182"/>
                <a:gd name="connsiteY3" fmla="*/ 417118 h 734938"/>
                <a:gd name="connsiteX4" fmla="*/ 486301 w 717182"/>
                <a:gd name="connsiteY4" fmla="*/ 731508 h 734938"/>
                <a:gd name="connsiteX5" fmla="*/ 717009 w 717182"/>
                <a:gd name="connsiteY5" fmla="*/ 141924 h 734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7182" h="734938">
                  <a:moveTo>
                    <a:pt x="82778" y="5552"/>
                  </a:moveTo>
                  <a:lnTo>
                    <a:pt x="5875" y="72513"/>
                  </a:lnTo>
                  <a:lnTo>
                    <a:pt x="370515" y="454681"/>
                  </a:lnTo>
                  <a:lnTo>
                    <a:pt x="490621" y="417118"/>
                  </a:lnTo>
                  <a:lnTo>
                    <a:pt x="486301" y="731508"/>
                  </a:lnTo>
                  <a:lnTo>
                    <a:pt x="717009" y="141924"/>
                  </a:lnTo>
                  <a:close/>
                </a:path>
              </a:pathLst>
            </a:custGeom>
            <a:solidFill>
              <a:srgbClr val="B4B4B4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6FAEE38-7170-4BDB-A74A-40036FFB9136}"/>
                </a:ext>
              </a:extLst>
            </p:cNvPr>
            <p:cNvSpPr/>
            <p:nvPr/>
          </p:nvSpPr>
          <p:spPr>
            <a:xfrm>
              <a:off x="7914793" y="3833959"/>
              <a:ext cx="406115" cy="432797"/>
            </a:xfrm>
            <a:custGeom>
              <a:avLst/>
              <a:gdLst>
                <a:gd name="connsiteX0" fmla="*/ 5875 w 406115"/>
                <a:gd name="connsiteY0" fmla="*/ 83945 h 432797"/>
                <a:gd name="connsiteX1" fmla="*/ 84506 w 406115"/>
                <a:gd name="connsiteY1" fmla="*/ 110893 h 432797"/>
                <a:gd name="connsiteX2" fmla="*/ 406806 w 406115"/>
                <a:gd name="connsiteY2" fmla="*/ 5552 h 432797"/>
                <a:gd name="connsiteX3" fmla="*/ 402485 w 406115"/>
                <a:gd name="connsiteY3" fmla="*/ 319942 h 432797"/>
                <a:gd name="connsiteX4" fmla="*/ 82778 w 406115"/>
                <a:gd name="connsiteY4" fmla="*/ 427733 h 432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115" h="432797">
                  <a:moveTo>
                    <a:pt x="5875" y="83945"/>
                  </a:moveTo>
                  <a:lnTo>
                    <a:pt x="84506" y="110893"/>
                  </a:lnTo>
                  <a:lnTo>
                    <a:pt x="406806" y="5552"/>
                  </a:lnTo>
                  <a:lnTo>
                    <a:pt x="402485" y="319942"/>
                  </a:lnTo>
                  <a:lnTo>
                    <a:pt x="82778" y="427733"/>
                  </a:lnTo>
                  <a:close/>
                </a:path>
              </a:pathLst>
            </a:custGeom>
            <a:solidFill>
              <a:srgbClr val="D9693F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01669E0-11C2-4FC3-9DC3-3A89621A92A7}"/>
                </a:ext>
              </a:extLst>
            </p:cNvPr>
            <p:cNvSpPr/>
            <p:nvPr/>
          </p:nvSpPr>
          <p:spPr>
            <a:xfrm>
              <a:off x="7830978" y="3090038"/>
              <a:ext cx="406115" cy="424631"/>
            </a:xfrm>
            <a:custGeom>
              <a:avLst/>
              <a:gdLst>
                <a:gd name="connsiteX0" fmla="*/ 5875 w 406115"/>
                <a:gd name="connsiteY0" fmla="*/ 404869 h 424631"/>
                <a:gd name="connsiteX1" fmla="*/ 49943 w 406115"/>
                <a:gd name="connsiteY1" fmla="*/ 5552 h 424631"/>
                <a:gd name="connsiteX2" fmla="*/ 403349 w 406115"/>
                <a:gd name="connsiteY2" fmla="*/ 426917 h 424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6115" h="424631">
                  <a:moveTo>
                    <a:pt x="5875" y="404869"/>
                  </a:moveTo>
                  <a:lnTo>
                    <a:pt x="49943" y="5552"/>
                  </a:lnTo>
                  <a:lnTo>
                    <a:pt x="403349" y="426917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0845B6D-E7ED-4DED-AEF3-2D0AF917388C}"/>
                </a:ext>
              </a:extLst>
            </p:cNvPr>
            <p:cNvSpPr/>
            <p:nvPr/>
          </p:nvSpPr>
          <p:spPr>
            <a:xfrm>
              <a:off x="7875046" y="3069623"/>
              <a:ext cx="380193" cy="449129"/>
            </a:xfrm>
            <a:custGeom>
              <a:avLst/>
              <a:gdLst>
                <a:gd name="connsiteX0" fmla="*/ 117341 w 380193"/>
                <a:gd name="connsiteY0" fmla="*/ 5552 h 449129"/>
                <a:gd name="connsiteX1" fmla="*/ 378291 w 380193"/>
                <a:gd name="connsiteY1" fmla="*/ 43932 h 449129"/>
                <a:gd name="connsiteX2" fmla="*/ 359282 w 380193"/>
                <a:gd name="connsiteY2" fmla="*/ 447332 h 449129"/>
                <a:gd name="connsiteX3" fmla="*/ 5875 w 380193"/>
                <a:gd name="connsiteY3" fmla="*/ 25967 h 449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193" h="449129">
                  <a:moveTo>
                    <a:pt x="117341" y="5552"/>
                  </a:moveTo>
                  <a:lnTo>
                    <a:pt x="378291" y="43932"/>
                  </a:lnTo>
                  <a:lnTo>
                    <a:pt x="359282" y="447332"/>
                  </a:lnTo>
                  <a:lnTo>
                    <a:pt x="5875" y="25967"/>
                  </a:lnTo>
                  <a:close/>
                </a:path>
              </a:pathLst>
            </a:custGeom>
            <a:solidFill>
              <a:srgbClr val="67676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47B831A-08DC-491C-B104-5B2A0490B1AC}"/>
                </a:ext>
              </a:extLst>
            </p:cNvPr>
            <p:cNvSpPr/>
            <p:nvPr/>
          </p:nvSpPr>
          <p:spPr>
            <a:xfrm>
              <a:off x="8228452" y="2852408"/>
              <a:ext cx="449319" cy="669611"/>
            </a:xfrm>
            <a:custGeom>
              <a:avLst/>
              <a:gdLst>
                <a:gd name="connsiteX0" fmla="*/ 5875 w 449319"/>
                <a:gd name="connsiteY0" fmla="*/ 664547 h 669610"/>
                <a:gd name="connsiteX1" fmla="*/ 73273 w 449319"/>
                <a:gd name="connsiteY1" fmla="*/ 451415 h 669610"/>
                <a:gd name="connsiteX2" fmla="*/ 446553 w 449319"/>
                <a:gd name="connsiteY2" fmla="*/ 5552 h 669610"/>
                <a:gd name="connsiteX3" fmla="*/ 226214 w 449319"/>
                <a:gd name="connsiteY3" fmla="*/ 168055 h 669610"/>
                <a:gd name="connsiteX4" fmla="*/ 24885 w 449319"/>
                <a:gd name="connsiteY4" fmla="*/ 261147 h 6696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319" h="669610">
                  <a:moveTo>
                    <a:pt x="5875" y="664547"/>
                  </a:moveTo>
                  <a:lnTo>
                    <a:pt x="73273" y="451415"/>
                  </a:lnTo>
                  <a:lnTo>
                    <a:pt x="446553" y="5552"/>
                  </a:lnTo>
                  <a:lnTo>
                    <a:pt x="226214" y="168055"/>
                  </a:lnTo>
                  <a:lnTo>
                    <a:pt x="24885" y="261147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ACDE66E-E147-42C3-B3C7-764BC6E534B5}"/>
                </a:ext>
              </a:extLst>
            </p:cNvPr>
            <p:cNvSpPr/>
            <p:nvPr/>
          </p:nvSpPr>
          <p:spPr>
            <a:xfrm>
              <a:off x="8228452" y="2852408"/>
              <a:ext cx="535727" cy="710441"/>
            </a:xfrm>
            <a:custGeom>
              <a:avLst/>
              <a:gdLst>
                <a:gd name="connsiteX0" fmla="*/ 532097 w 535726"/>
                <a:gd name="connsiteY0" fmla="*/ 68430 h 710440"/>
                <a:gd name="connsiteX1" fmla="*/ 483709 w 535726"/>
                <a:gd name="connsiteY1" fmla="*/ 417934 h 710440"/>
                <a:gd name="connsiteX2" fmla="*/ 319534 w 535726"/>
                <a:gd name="connsiteY2" fmla="*/ 711910 h 710440"/>
                <a:gd name="connsiteX3" fmla="*/ 5875 w 535726"/>
                <a:gd name="connsiteY3" fmla="*/ 664547 h 710440"/>
                <a:gd name="connsiteX4" fmla="*/ 73273 w 535726"/>
                <a:gd name="connsiteY4" fmla="*/ 451415 h 710440"/>
                <a:gd name="connsiteX5" fmla="*/ 446553 w 535726"/>
                <a:gd name="connsiteY5" fmla="*/ 5552 h 71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5726" h="710440">
                  <a:moveTo>
                    <a:pt x="532097" y="68430"/>
                  </a:moveTo>
                  <a:lnTo>
                    <a:pt x="483709" y="417934"/>
                  </a:lnTo>
                  <a:lnTo>
                    <a:pt x="319534" y="711910"/>
                  </a:lnTo>
                  <a:lnTo>
                    <a:pt x="5875" y="664547"/>
                  </a:lnTo>
                  <a:lnTo>
                    <a:pt x="73273" y="451415"/>
                  </a:lnTo>
                  <a:lnTo>
                    <a:pt x="446553" y="5552"/>
                  </a:lnTo>
                  <a:close/>
                </a:path>
              </a:pathLst>
            </a:custGeom>
            <a:solidFill>
              <a:srgbClr val="F3F3F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ABAE552-99FB-40A4-B7B1-2E9028C4D117}"/>
                </a:ext>
              </a:extLst>
            </p:cNvPr>
            <p:cNvSpPr/>
            <p:nvPr/>
          </p:nvSpPr>
          <p:spPr>
            <a:xfrm>
              <a:off x="8542112" y="3365231"/>
              <a:ext cx="319708" cy="293975"/>
            </a:xfrm>
            <a:custGeom>
              <a:avLst/>
              <a:gdLst>
                <a:gd name="connsiteX0" fmla="*/ 118205 w 319707"/>
                <a:gd name="connsiteY0" fmla="*/ 5552 h 293975"/>
                <a:gd name="connsiteX1" fmla="*/ 5875 w 319707"/>
                <a:gd name="connsiteY1" fmla="*/ 199086 h 293975"/>
                <a:gd name="connsiteX2" fmla="*/ 315214 w 319707"/>
                <a:gd name="connsiteY2" fmla="*/ 292178 h 29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9707" h="293975">
                  <a:moveTo>
                    <a:pt x="118205" y="5552"/>
                  </a:moveTo>
                  <a:lnTo>
                    <a:pt x="5875" y="199086"/>
                  </a:lnTo>
                  <a:lnTo>
                    <a:pt x="315214" y="292178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2C908D1-1303-43E0-95C9-6E897B2D4F9B}"/>
                </a:ext>
              </a:extLst>
            </p:cNvPr>
            <p:cNvSpPr/>
            <p:nvPr/>
          </p:nvSpPr>
          <p:spPr>
            <a:xfrm>
              <a:off x="8396083" y="3558765"/>
              <a:ext cx="440678" cy="1208566"/>
            </a:xfrm>
            <a:custGeom>
              <a:avLst/>
              <a:gdLst>
                <a:gd name="connsiteX0" fmla="*/ 288427 w 440678"/>
                <a:gd name="connsiteY0" fmla="*/ 52098 h 1208565"/>
                <a:gd name="connsiteX1" fmla="*/ 435320 w 440678"/>
                <a:gd name="connsiteY1" fmla="*/ 859714 h 1208565"/>
                <a:gd name="connsiteX2" fmla="*/ 97467 w 440678"/>
                <a:gd name="connsiteY2" fmla="*/ 1205952 h 1208565"/>
                <a:gd name="connsiteX3" fmla="*/ 5875 w 440678"/>
                <a:gd name="connsiteY3" fmla="*/ 380371 h 1208565"/>
                <a:gd name="connsiteX4" fmla="*/ 151904 w 440678"/>
                <a:gd name="connsiteY4" fmla="*/ 5552 h 120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0678" h="1208565">
                  <a:moveTo>
                    <a:pt x="288427" y="52098"/>
                  </a:moveTo>
                  <a:lnTo>
                    <a:pt x="435320" y="859714"/>
                  </a:lnTo>
                  <a:lnTo>
                    <a:pt x="97467" y="1205952"/>
                  </a:lnTo>
                  <a:lnTo>
                    <a:pt x="5875" y="380371"/>
                  </a:lnTo>
                  <a:lnTo>
                    <a:pt x="151904" y="5552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41D0E79-E7B8-470A-9E48-49115E8D0061}"/>
                </a:ext>
              </a:extLst>
            </p:cNvPr>
            <p:cNvSpPr/>
            <p:nvPr/>
          </p:nvSpPr>
          <p:spPr>
            <a:xfrm>
              <a:off x="8055637" y="3933584"/>
              <a:ext cx="423397" cy="1045246"/>
            </a:xfrm>
            <a:custGeom>
              <a:avLst/>
              <a:gdLst>
                <a:gd name="connsiteX0" fmla="*/ 284107 w 423396"/>
                <a:gd name="connsiteY0" fmla="*/ 163156 h 1045245"/>
                <a:gd name="connsiteX1" fmla="*/ 279787 w 423396"/>
                <a:gd name="connsiteY1" fmla="*/ 648215 h 1045245"/>
                <a:gd name="connsiteX2" fmla="*/ 5875 w 423396"/>
                <a:gd name="connsiteY2" fmla="*/ 1040182 h 1045245"/>
                <a:gd name="connsiteX3" fmla="*/ 418903 w 423396"/>
                <a:gd name="connsiteY3" fmla="*/ 658831 h 1045245"/>
                <a:gd name="connsiteX4" fmla="*/ 346321 w 423396"/>
                <a:gd name="connsiteY4" fmla="*/ 5552 h 104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3396" h="1045245">
                  <a:moveTo>
                    <a:pt x="284107" y="163156"/>
                  </a:moveTo>
                  <a:lnTo>
                    <a:pt x="279787" y="648215"/>
                  </a:lnTo>
                  <a:lnTo>
                    <a:pt x="5875" y="1040182"/>
                  </a:lnTo>
                  <a:lnTo>
                    <a:pt x="418903" y="658831"/>
                  </a:lnTo>
                  <a:lnTo>
                    <a:pt x="346321" y="5552"/>
                  </a:lnTo>
                  <a:close/>
                </a:path>
              </a:pathLst>
            </a:custGeom>
            <a:solidFill>
              <a:srgbClr val="4E4E4E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C65E98F-5D34-44B4-BC6B-098F6E32A8D9}"/>
                </a:ext>
              </a:extLst>
            </p:cNvPr>
            <p:cNvSpPr/>
            <p:nvPr/>
          </p:nvSpPr>
          <p:spPr>
            <a:xfrm>
              <a:off x="7735929" y="4091187"/>
              <a:ext cx="604853" cy="881926"/>
            </a:xfrm>
            <a:custGeom>
              <a:avLst/>
              <a:gdLst>
                <a:gd name="connsiteX0" fmla="*/ 443961 w 604852"/>
                <a:gd name="connsiteY0" fmla="*/ 197453 h 881926"/>
                <a:gd name="connsiteX1" fmla="*/ 443961 w 604852"/>
                <a:gd name="connsiteY1" fmla="*/ 457131 h 881926"/>
                <a:gd name="connsiteX2" fmla="*/ 5875 w 604852"/>
                <a:gd name="connsiteY2" fmla="*/ 583704 h 881926"/>
                <a:gd name="connsiteX3" fmla="*/ 325583 w 604852"/>
                <a:gd name="connsiteY3" fmla="*/ 882579 h 881926"/>
                <a:gd name="connsiteX4" fmla="*/ 599495 w 604852"/>
                <a:gd name="connsiteY4" fmla="*/ 490612 h 881926"/>
                <a:gd name="connsiteX5" fmla="*/ 603815 w 604852"/>
                <a:gd name="connsiteY5" fmla="*/ 5552 h 881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4852" h="881926">
                  <a:moveTo>
                    <a:pt x="443961" y="197453"/>
                  </a:moveTo>
                  <a:lnTo>
                    <a:pt x="443961" y="457131"/>
                  </a:lnTo>
                  <a:lnTo>
                    <a:pt x="5875" y="583704"/>
                  </a:lnTo>
                  <a:lnTo>
                    <a:pt x="325583" y="882579"/>
                  </a:lnTo>
                  <a:lnTo>
                    <a:pt x="599495" y="490612"/>
                  </a:lnTo>
                  <a:lnTo>
                    <a:pt x="603815" y="5552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6D43CE0-56CF-41CC-ADB6-7518B0F7BCF8}"/>
                </a:ext>
              </a:extLst>
            </p:cNvPr>
            <p:cNvSpPr/>
            <p:nvPr/>
          </p:nvSpPr>
          <p:spPr>
            <a:xfrm>
              <a:off x="7735929" y="4283088"/>
              <a:ext cx="449319" cy="391967"/>
            </a:xfrm>
            <a:custGeom>
              <a:avLst/>
              <a:gdLst>
                <a:gd name="connsiteX0" fmla="*/ 443961 w 449319"/>
                <a:gd name="connsiteY0" fmla="*/ 5552 h 391967"/>
                <a:gd name="connsiteX1" fmla="*/ 5875 w 449319"/>
                <a:gd name="connsiteY1" fmla="*/ 391803 h 391967"/>
                <a:gd name="connsiteX2" fmla="*/ 443961 w 449319"/>
                <a:gd name="connsiteY2" fmla="*/ 265230 h 3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9319" h="391967">
                  <a:moveTo>
                    <a:pt x="443961" y="5552"/>
                  </a:moveTo>
                  <a:lnTo>
                    <a:pt x="5875" y="391803"/>
                  </a:lnTo>
                  <a:lnTo>
                    <a:pt x="443961" y="265230"/>
                  </a:lnTo>
                  <a:close/>
                </a:path>
              </a:pathLst>
            </a:custGeom>
            <a:solidFill>
              <a:srgbClr val="4E4E4E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7897480-D7FF-41DB-B0A5-125FB923299B}"/>
                </a:ext>
              </a:extLst>
            </p:cNvPr>
            <p:cNvSpPr/>
            <p:nvPr/>
          </p:nvSpPr>
          <p:spPr>
            <a:xfrm>
              <a:off x="7717784" y="4721601"/>
              <a:ext cx="267863" cy="547121"/>
            </a:xfrm>
            <a:custGeom>
              <a:avLst/>
              <a:gdLst>
                <a:gd name="connsiteX0" fmla="*/ 83642 w 267863"/>
                <a:gd name="connsiteY0" fmla="*/ 5552 h 547120"/>
                <a:gd name="connsiteX1" fmla="*/ 5875 w 267863"/>
                <a:gd name="connsiteY1" fmla="*/ 140291 h 547120"/>
                <a:gd name="connsiteX2" fmla="*/ 270282 w 267863"/>
                <a:gd name="connsiteY2" fmla="*/ 542874 h 547120"/>
                <a:gd name="connsiteX3" fmla="*/ 202884 w 267863"/>
                <a:gd name="connsiteY3" fmla="*/ 117426 h 54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863" h="547120">
                  <a:moveTo>
                    <a:pt x="83642" y="5552"/>
                  </a:moveTo>
                  <a:lnTo>
                    <a:pt x="5875" y="140291"/>
                  </a:lnTo>
                  <a:lnTo>
                    <a:pt x="270282" y="542874"/>
                  </a:lnTo>
                  <a:lnTo>
                    <a:pt x="202884" y="117426"/>
                  </a:lnTo>
                  <a:close/>
                </a:path>
              </a:pathLst>
            </a:custGeom>
            <a:solidFill>
              <a:srgbClr val="CCCCCC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400EC089-8D6E-4F89-9F3F-203F9E6E962E}"/>
                </a:ext>
              </a:extLst>
            </p:cNvPr>
            <p:cNvSpPr/>
            <p:nvPr/>
          </p:nvSpPr>
          <p:spPr>
            <a:xfrm>
              <a:off x="7914793" y="4586862"/>
              <a:ext cx="596212" cy="677777"/>
            </a:xfrm>
            <a:custGeom>
              <a:avLst/>
              <a:gdLst>
                <a:gd name="connsiteX0" fmla="*/ 5875 w 596211"/>
                <a:gd name="connsiteY0" fmla="*/ 252165 h 677776"/>
                <a:gd name="connsiteX1" fmla="*/ 73273 w 596211"/>
                <a:gd name="connsiteY1" fmla="*/ 677612 h 677776"/>
                <a:gd name="connsiteX2" fmla="*/ 591718 w 596211"/>
                <a:gd name="connsiteY2" fmla="*/ 198269 h 677776"/>
                <a:gd name="connsiteX3" fmla="*/ 559747 w 596211"/>
                <a:gd name="connsiteY3" fmla="*/ 5552 h 677776"/>
                <a:gd name="connsiteX4" fmla="*/ 146719 w 596211"/>
                <a:gd name="connsiteY4" fmla="*/ 386904 h 677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6211" h="677776">
                  <a:moveTo>
                    <a:pt x="5875" y="252165"/>
                  </a:moveTo>
                  <a:lnTo>
                    <a:pt x="73273" y="677612"/>
                  </a:lnTo>
                  <a:lnTo>
                    <a:pt x="591718" y="198269"/>
                  </a:lnTo>
                  <a:lnTo>
                    <a:pt x="559747" y="5552"/>
                  </a:lnTo>
                  <a:lnTo>
                    <a:pt x="146719" y="386904"/>
                  </a:lnTo>
                  <a:close/>
                </a:path>
              </a:pathLst>
            </a:custGeom>
            <a:solidFill>
              <a:srgbClr val="67676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B765A924-6C6E-49D8-A503-1C7205C0BF1A}"/>
                </a:ext>
              </a:extLst>
            </p:cNvPr>
            <p:cNvSpPr/>
            <p:nvPr/>
          </p:nvSpPr>
          <p:spPr>
            <a:xfrm>
              <a:off x="8678635" y="3605311"/>
              <a:ext cx="475241" cy="816598"/>
            </a:xfrm>
            <a:custGeom>
              <a:avLst/>
              <a:gdLst>
                <a:gd name="connsiteX0" fmla="*/ 5875 w 475241"/>
                <a:gd name="connsiteY0" fmla="*/ 5552 h 816598"/>
                <a:gd name="connsiteX1" fmla="*/ 178690 w 475241"/>
                <a:gd name="connsiteY1" fmla="*/ 52098 h 816598"/>
                <a:gd name="connsiteX2" fmla="*/ 320398 w 475241"/>
                <a:gd name="connsiteY2" fmla="*/ 170505 h 816598"/>
                <a:gd name="connsiteX3" fmla="*/ 473340 w 475241"/>
                <a:gd name="connsiteY3" fmla="*/ 569822 h 816598"/>
                <a:gd name="connsiteX4" fmla="*/ 152768 w 475241"/>
                <a:gd name="connsiteY4" fmla="*/ 813168 h 8165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5241" h="816598">
                  <a:moveTo>
                    <a:pt x="5875" y="5552"/>
                  </a:moveTo>
                  <a:lnTo>
                    <a:pt x="178690" y="52098"/>
                  </a:lnTo>
                  <a:lnTo>
                    <a:pt x="320398" y="170505"/>
                  </a:lnTo>
                  <a:lnTo>
                    <a:pt x="473340" y="569822"/>
                  </a:lnTo>
                  <a:lnTo>
                    <a:pt x="152768" y="813168"/>
                  </a:lnTo>
                  <a:close/>
                </a:path>
              </a:pathLst>
            </a:custGeom>
            <a:solidFill>
              <a:srgbClr val="D9693F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075A9EE-D473-419C-83C8-E3225364E0AB}"/>
                </a:ext>
              </a:extLst>
            </p:cNvPr>
            <p:cNvSpPr/>
            <p:nvPr/>
          </p:nvSpPr>
          <p:spPr>
            <a:xfrm>
              <a:off x="8993159" y="3770264"/>
              <a:ext cx="501164" cy="849262"/>
            </a:xfrm>
            <a:custGeom>
              <a:avLst/>
              <a:gdLst>
                <a:gd name="connsiteX0" fmla="*/ 5875 w 501163"/>
                <a:gd name="connsiteY0" fmla="*/ 5552 h 849262"/>
                <a:gd name="connsiteX1" fmla="*/ 499262 w 501163"/>
                <a:gd name="connsiteY1" fmla="*/ 374655 h 849262"/>
                <a:gd name="connsiteX2" fmla="*/ 214981 w 501163"/>
                <a:gd name="connsiteY2" fmla="*/ 845832 h 849262"/>
                <a:gd name="connsiteX3" fmla="*/ 158816 w 501163"/>
                <a:gd name="connsiteY3" fmla="*/ 404869 h 84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1163" h="849262">
                  <a:moveTo>
                    <a:pt x="5875" y="5552"/>
                  </a:moveTo>
                  <a:lnTo>
                    <a:pt x="499262" y="374655"/>
                  </a:lnTo>
                  <a:lnTo>
                    <a:pt x="214981" y="845832"/>
                  </a:lnTo>
                  <a:lnTo>
                    <a:pt x="158816" y="404869"/>
                  </a:lnTo>
                  <a:close/>
                </a:path>
              </a:pathLst>
            </a:custGeom>
            <a:solidFill>
              <a:srgbClr val="F3F3F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CD42E3E-375C-4D19-AB25-525C6CF412C9}"/>
                </a:ext>
              </a:extLst>
            </p:cNvPr>
            <p:cNvSpPr/>
            <p:nvPr/>
          </p:nvSpPr>
          <p:spPr>
            <a:xfrm>
              <a:off x="8721839" y="4169581"/>
              <a:ext cx="561649" cy="890092"/>
            </a:xfrm>
            <a:custGeom>
              <a:avLst/>
              <a:gdLst>
                <a:gd name="connsiteX0" fmla="*/ 430136 w 561648"/>
                <a:gd name="connsiteY0" fmla="*/ 5552 h 890092"/>
                <a:gd name="connsiteX1" fmla="*/ 109564 w 561648"/>
                <a:gd name="connsiteY1" fmla="*/ 248898 h 890092"/>
                <a:gd name="connsiteX2" fmla="*/ 5875 w 561648"/>
                <a:gd name="connsiteY2" fmla="*/ 887478 h 890092"/>
                <a:gd name="connsiteX3" fmla="*/ 556291 w 561648"/>
                <a:gd name="connsiteY3" fmla="*/ 764989 h 890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1648" h="890092">
                  <a:moveTo>
                    <a:pt x="430136" y="5552"/>
                  </a:moveTo>
                  <a:lnTo>
                    <a:pt x="109564" y="248898"/>
                  </a:lnTo>
                  <a:lnTo>
                    <a:pt x="5875" y="887478"/>
                  </a:lnTo>
                  <a:lnTo>
                    <a:pt x="556291" y="764989"/>
                  </a:lnTo>
                  <a:close/>
                </a:path>
              </a:pathLst>
            </a:custGeom>
            <a:solidFill>
              <a:srgbClr val="FBB16D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1941378-6469-4943-89D9-AAF9062E1AB7}"/>
                </a:ext>
              </a:extLst>
            </p:cNvPr>
            <p:cNvSpPr/>
            <p:nvPr/>
          </p:nvSpPr>
          <p:spPr>
            <a:xfrm>
              <a:off x="8495451" y="4412927"/>
              <a:ext cx="336989" cy="1045246"/>
            </a:xfrm>
            <a:custGeom>
              <a:avLst/>
              <a:gdLst>
                <a:gd name="connsiteX0" fmla="*/ 335952 w 336989"/>
                <a:gd name="connsiteY0" fmla="*/ 5552 h 1045245"/>
                <a:gd name="connsiteX1" fmla="*/ 5875 w 336989"/>
                <a:gd name="connsiteY1" fmla="*/ 343624 h 1045245"/>
                <a:gd name="connsiteX2" fmla="*/ 5875 w 336989"/>
                <a:gd name="connsiteY2" fmla="*/ 1045082 h 1045245"/>
                <a:gd name="connsiteX3" fmla="*/ 232263 w 336989"/>
                <a:gd name="connsiteY3" fmla="*/ 644132 h 1045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6989" h="1045245">
                  <a:moveTo>
                    <a:pt x="335952" y="5552"/>
                  </a:moveTo>
                  <a:lnTo>
                    <a:pt x="5875" y="343624"/>
                  </a:lnTo>
                  <a:lnTo>
                    <a:pt x="5875" y="1045082"/>
                  </a:lnTo>
                  <a:lnTo>
                    <a:pt x="232263" y="644132"/>
                  </a:lnTo>
                  <a:close/>
                </a:path>
              </a:pathLst>
            </a:custGeom>
            <a:solidFill>
              <a:srgbClr val="F3F3F3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FDCD2AE-27F1-486E-8710-40D60966C72C}"/>
                </a:ext>
              </a:extLst>
            </p:cNvPr>
            <p:cNvSpPr/>
            <p:nvPr/>
          </p:nvSpPr>
          <p:spPr>
            <a:xfrm>
              <a:off x="7980463" y="4750999"/>
              <a:ext cx="518445" cy="710441"/>
            </a:xfrm>
            <a:custGeom>
              <a:avLst/>
              <a:gdLst>
                <a:gd name="connsiteX0" fmla="*/ 5875 w 518445"/>
                <a:gd name="connsiteY0" fmla="*/ 516743 h 710440"/>
                <a:gd name="connsiteX1" fmla="*/ 520864 w 518445"/>
                <a:gd name="connsiteY1" fmla="*/ 5552 h 710440"/>
                <a:gd name="connsiteX2" fmla="*/ 520864 w 518445"/>
                <a:gd name="connsiteY2" fmla="*/ 707010 h 71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8445" h="710440">
                  <a:moveTo>
                    <a:pt x="5875" y="516743"/>
                  </a:moveTo>
                  <a:lnTo>
                    <a:pt x="520864" y="5552"/>
                  </a:lnTo>
                  <a:lnTo>
                    <a:pt x="520864" y="707010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0137E19-52BF-4A10-A519-9B999A534303}"/>
                </a:ext>
              </a:extLst>
            </p:cNvPr>
            <p:cNvSpPr/>
            <p:nvPr/>
          </p:nvSpPr>
          <p:spPr>
            <a:xfrm>
              <a:off x="7451649" y="3936034"/>
              <a:ext cx="319708" cy="391967"/>
            </a:xfrm>
            <a:custGeom>
              <a:avLst/>
              <a:gdLst>
                <a:gd name="connsiteX0" fmla="*/ 5875 w 319707"/>
                <a:gd name="connsiteY0" fmla="*/ 97011 h 391967"/>
                <a:gd name="connsiteX1" fmla="*/ 57719 w 319707"/>
                <a:gd name="connsiteY1" fmla="*/ 156623 h 391967"/>
                <a:gd name="connsiteX2" fmla="*/ 44758 w 319707"/>
                <a:gd name="connsiteY2" fmla="*/ 377104 h 391967"/>
                <a:gd name="connsiteX3" fmla="*/ 265097 w 319707"/>
                <a:gd name="connsiteY3" fmla="*/ 5552 h 391967"/>
                <a:gd name="connsiteX4" fmla="*/ 321262 w 319707"/>
                <a:gd name="connsiteY4" fmla="*/ 78229 h 391967"/>
                <a:gd name="connsiteX5" fmla="*/ 100059 w 319707"/>
                <a:gd name="connsiteY5" fmla="*/ 385270 h 391967"/>
                <a:gd name="connsiteX6" fmla="*/ 95739 w 319707"/>
                <a:gd name="connsiteY6" fmla="*/ 386904 h 391967"/>
                <a:gd name="connsiteX7" fmla="*/ 44758 w 319707"/>
                <a:gd name="connsiteY7" fmla="*/ 376288 h 391967"/>
                <a:gd name="connsiteX8" fmla="*/ 5875 w 319707"/>
                <a:gd name="connsiteY8" fmla="*/ 97011 h 3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9707" h="391967">
                  <a:moveTo>
                    <a:pt x="5875" y="97011"/>
                  </a:moveTo>
                  <a:lnTo>
                    <a:pt x="57719" y="156623"/>
                  </a:lnTo>
                  <a:lnTo>
                    <a:pt x="44758" y="377104"/>
                  </a:lnTo>
                  <a:lnTo>
                    <a:pt x="265097" y="5552"/>
                  </a:lnTo>
                  <a:lnTo>
                    <a:pt x="321262" y="78229"/>
                  </a:lnTo>
                  <a:lnTo>
                    <a:pt x="100059" y="385270"/>
                  </a:lnTo>
                  <a:cubicBezTo>
                    <a:pt x="99195" y="386904"/>
                    <a:pt x="97467" y="387720"/>
                    <a:pt x="95739" y="386904"/>
                  </a:cubicBezTo>
                  <a:lnTo>
                    <a:pt x="44758" y="376288"/>
                  </a:lnTo>
                  <a:lnTo>
                    <a:pt x="5875" y="97011"/>
                  </a:lnTo>
                  <a:close/>
                </a:path>
              </a:pathLst>
            </a:custGeom>
            <a:solidFill>
              <a:srgbClr val="606060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B28EEA4-11F8-4FD2-BDB0-9A7C199A67A4}"/>
                </a:ext>
              </a:extLst>
            </p:cNvPr>
            <p:cNvSpPr/>
            <p:nvPr/>
          </p:nvSpPr>
          <p:spPr>
            <a:xfrm>
              <a:off x="7029980" y="3759648"/>
              <a:ext cx="302426" cy="351137"/>
            </a:xfrm>
            <a:custGeom>
              <a:avLst/>
              <a:gdLst>
                <a:gd name="connsiteX0" fmla="*/ 5875 w 302426"/>
                <a:gd name="connsiteY0" fmla="*/ 5552 h 351137"/>
                <a:gd name="connsiteX1" fmla="*/ 150175 w 302426"/>
                <a:gd name="connsiteY1" fmla="*/ 349340 h 351137"/>
                <a:gd name="connsiteX2" fmla="*/ 302253 w 302426"/>
                <a:gd name="connsiteY2" fmla="*/ 106810 h 35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2426" h="351137">
                  <a:moveTo>
                    <a:pt x="5875" y="5552"/>
                  </a:moveTo>
                  <a:lnTo>
                    <a:pt x="150175" y="349340"/>
                  </a:lnTo>
                  <a:lnTo>
                    <a:pt x="302253" y="106810"/>
                  </a:lnTo>
                  <a:close/>
                </a:path>
              </a:pathLst>
            </a:custGeom>
            <a:solidFill>
              <a:srgbClr val="EAA15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005839F-7C2C-4AB7-A6CF-15D95619638B}"/>
                </a:ext>
              </a:extLst>
            </p:cNvPr>
            <p:cNvSpPr/>
            <p:nvPr/>
          </p:nvSpPr>
          <p:spPr>
            <a:xfrm>
              <a:off x="6267866" y="2382047"/>
              <a:ext cx="8641" cy="8166"/>
            </a:xfrm>
            <a:custGeom>
              <a:avLst/>
              <a:gdLst/>
              <a:ahLst/>
              <a:cxnLst/>
              <a:rect l="l" t="t" r="r" b="b"/>
              <a:pathLst>
                <a:path w="8640" h="8165"/>
              </a:pathLst>
            </a:custGeom>
            <a:solidFill>
              <a:srgbClr val="676767"/>
            </a:solidFill>
            <a:ln w="86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879CF1C-00BA-4A45-BB63-667D90017543}"/>
                </a:ext>
              </a:extLst>
            </p:cNvPr>
            <p:cNvSpPr/>
            <p:nvPr/>
          </p:nvSpPr>
          <p:spPr>
            <a:xfrm>
              <a:off x="6397736" y="2521113"/>
              <a:ext cx="3413096" cy="3201066"/>
            </a:xfrm>
            <a:custGeom>
              <a:avLst/>
              <a:gdLst>
                <a:gd name="connsiteX0" fmla="*/ 3411800 w 3413096"/>
                <a:gd name="connsiteY0" fmla="*/ 1600941 h 3201065"/>
                <a:gd name="connsiteX1" fmla="*/ 1708708 w 3413096"/>
                <a:gd name="connsiteY1" fmla="*/ 3194941 h 3201065"/>
                <a:gd name="connsiteX2" fmla="*/ 6481 w 3413096"/>
                <a:gd name="connsiteY2" fmla="*/ 1600941 h 3201065"/>
                <a:gd name="connsiteX3" fmla="*/ 1709572 w 3413096"/>
                <a:gd name="connsiteY3" fmla="*/ 6124 h 3201065"/>
                <a:gd name="connsiteX4" fmla="*/ 3411800 w 3413096"/>
                <a:gd name="connsiteY4" fmla="*/ 1600941 h 3201065"/>
                <a:gd name="connsiteX5" fmla="*/ 1709572 w 3413096"/>
                <a:gd name="connsiteY5" fmla="*/ 124531 h 3201065"/>
                <a:gd name="connsiteX6" fmla="*/ 157694 w 3413096"/>
                <a:gd name="connsiteY6" fmla="*/ 1600125 h 3201065"/>
                <a:gd name="connsiteX7" fmla="*/ 1709572 w 3413096"/>
                <a:gd name="connsiteY7" fmla="*/ 3076535 h 3201065"/>
                <a:gd name="connsiteX8" fmla="*/ 3261451 w 3413096"/>
                <a:gd name="connsiteY8" fmla="*/ 1600941 h 3201065"/>
                <a:gd name="connsiteX9" fmla="*/ 1709572 w 3413096"/>
                <a:gd name="connsiteY9" fmla="*/ 124531 h 3201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13096" h="3201065">
                  <a:moveTo>
                    <a:pt x="3411800" y="1600941"/>
                  </a:moveTo>
                  <a:cubicBezTo>
                    <a:pt x="3411800" y="2481234"/>
                    <a:pt x="2649686" y="3194941"/>
                    <a:pt x="1708708" y="3194941"/>
                  </a:cubicBezTo>
                  <a:cubicBezTo>
                    <a:pt x="767731" y="3194941"/>
                    <a:pt x="6481" y="2481234"/>
                    <a:pt x="6481" y="1600941"/>
                  </a:cubicBezTo>
                  <a:cubicBezTo>
                    <a:pt x="6481" y="720648"/>
                    <a:pt x="768595" y="6124"/>
                    <a:pt x="1709572" y="6124"/>
                  </a:cubicBezTo>
                  <a:cubicBezTo>
                    <a:pt x="2650550" y="6124"/>
                    <a:pt x="3411800" y="719831"/>
                    <a:pt x="3411800" y="1600941"/>
                  </a:cubicBezTo>
                  <a:close/>
                  <a:moveTo>
                    <a:pt x="1709572" y="124531"/>
                  </a:moveTo>
                  <a:cubicBezTo>
                    <a:pt x="852410" y="124531"/>
                    <a:pt x="157694" y="785159"/>
                    <a:pt x="157694" y="1600125"/>
                  </a:cubicBezTo>
                  <a:cubicBezTo>
                    <a:pt x="157694" y="2415090"/>
                    <a:pt x="852410" y="3076535"/>
                    <a:pt x="1709572" y="3076535"/>
                  </a:cubicBezTo>
                  <a:cubicBezTo>
                    <a:pt x="2566735" y="3076535"/>
                    <a:pt x="3261451" y="2415906"/>
                    <a:pt x="3261451" y="1600941"/>
                  </a:cubicBezTo>
                  <a:cubicBezTo>
                    <a:pt x="3261451" y="785976"/>
                    <a:pt x="2566735" y="124531"/>
                    <a:pt x="1709572" y="124531"/>
                  </a:cubicBez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215606D1-5239-43F0-A9E8-E31A1D9DA8CC}"/>
                </a:ext>
              </a:extLst>
            </p:cNvPr>
            <p:cNvSpPr/>
            <p:nvPr/>
          </p:nvSpPr>
          <p:spPr>
            <a:xfrm>
              <a:off x="8023925" y="2381475"/>
              <a:ext cx="319708" cy="204150"/>
            </a:xfrm>
            <a:custGeom>
              <a:avLst/>
              <a:gdLst>
                <a:gd name="connsiteX0" fmla="*/ 6481 w 319707"/>
                <a:gd name="connsiteY0" fmla="*/ 145763 h 204149"/>
                <a:gd name="connsiteX1" fmla="*/ 47092 w 319707"/>
                <a:gd name="connsiteY1" fmla="*/ 6124 h 204149"/>
                <a:gd name="connsiteX2" fmla="*/ 271752 w 319707"/>
                <a:gd name="connsiteY2" fmla="*/ 6124 h 204149"/>
                <a:gd name="connsiteX3" fmla="*/ 315819 w 319707"/>
                <a:gd name="connsiteY3" fmla="*/ 187409 h 204149"/>
                <a:gd name="connsiteX4" fmla="*/ 124859 w 319707"/>
                <a:gd name="connsiteY4" fmla="*/ 204558 h 204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07" h="204149">
                  <a:moveTo>
                    <a:pt x="6481" y="145763"/>
                  </a:moveTo>
                  <a:lnTo>
                    <a:pt x="47092" y="6124"/>
                  </a:lnTo>
                  <a:lnTo>
                    <a:pt x="271752" y="6124"/>
                  </a:lnTo>
                  <a:lnTo>
                    <a:pt x="315819" y="187409"/>
                  </a:lnTo>
                  <a:lnTo>
                    <a:pt x="124859" y="204558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4250833-ABBA-4389-9D37-350EA78BEFB2}"/>
                </a:ext>
              </a:extLst>
            </p:cNvPr>
            <p:cNvSpPr/>
            <p:nvPr/>
          </p:nvSpPr>
          <p:spPr>
            <a:xfrm>
              <a:off x="8460283" y="2438636"/>
              <a:ext cx="311067" cy="228648"/>
            </a:xfrm>
            <a:custGeom>
              <a:avLst/>
              <a:gdLst>
                <a:gd name="connsiteX0" fmla="*/ 288169 w 311067"/>
                <a:gd name="connsiteY0" fmla="*/ 224973 h 228647"/>
                <a:gd name="connsiteX1" fmla="*/ 310635 w 311067"/>
                <a:gd name="connsiteY1" fmla="*/ 59203 h 228647"/>
                <a:gd name="connsiteX2" fmla="*/ 95480 w 311067"/>
                <a:gd name="connsiteY2" fmla="*/ 6124 h 228647"/>
                <a:gd name="connsiteX3" fmla="*/ 6481 w 311067"/>
                <a:gd name="connsiteY3" fmla="*/ 142496 h 228647"/>
                <a:gd name="connsiteX4" fmla="*/ 191393 w 311067"/>
                <a:gd name="connsiteY4" fmla="*/ 202108 h 22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67" h="228647">
                  <a:moveTo>
                    <a:pt x="288169" y="224973"/>
                  </a:moveTo>
                  <a:lnTo>
                    <a:pt x="310635" y="59203"/>
                  </a:lnTo>
                  <a:lnTo>
                    <a:pt x="95480" y="6124"/>
                  </a:lnTo>
                  <a:lnTo>
                    <a:pt x="6481" y="142496"/>
                  </a:lnTo>
                  <a:lnTo>
                    <a:pt x="191393" y="202108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BF1B487-5DD7-4D09-9D3E-4F84F22A1024}"/>
                </a:ext>
              </a:extLst>
            </p:cNvPr>
            <p:cNvSpPr/>
            <p:nvPr/>
          </p:nvSpPr>
          <p:spPr>
            <a:xfrm>
              <a:off x="8783447" y="2595423"/>
              <a:ext cx="336989" cy="269477"/>
            </a:xfrm>
            <a:custGeom>
              <a:avLst/>
              <a:gdLst>
                <a:gd name="connsiteX0" fmla="*/ 293353 w 336989"/>
                <a:gd name="connsiteY0" fmla="*/ 264986 h 269477"/>
                <a:gd name="connsiteX1" fmla="*/ 338285 w 336989"/>
                <a:gd name="connsiteY1" fmla="*/ 126164 h 269477"/>
                <a:gd name="connsiteX2" fmla="*/ 146461 w 336989"/>
                <a:gd name="connsiteY2" fmla="*/ 6124 h 269477"/>
                <a:gd name="connsiteX3" fmla="*/ 6481 w 336989"/>
                <a:gd name="connsiteY3" fmla="*/ 134330 h 269477"/>
                <a:gd name="connsiteX4" fmla="*/ 159422 w 336989"/>
                <a:gd name="connsiteY4" fmla="*/ 251104 h 26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989" h="269477">
                  <a:moveTo>
                    <a:pt x="293353" y="264986"/>
                  </a:moveTo>
                  <a:lnTo>
                    <a:pt x="338285" y="126164"/>
                  </a:lnTo>
                  <a:lnTo>
                    <a:pt x="146461" y="6124"/>
                  </a:lnTo>
                  <a:lnTo>
                    <a:pt x="6481" y="134330"/>
                  </a:lnTo>
                  <a:lnTo>
                    <a:pt x="159422" y="251104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920AD29-8532-4C4A-8534-BDA7BC911EA3}"/>
                </a:ext>
              </a:extLst>
            </p:cNvPr>
            <p:cNvSpPr/>
            <p:nvPr/>
          </p:nvSpPr>
          <p:spPr>
            <a:xfrm>
              <a:off x="9179193" y="2878783"/>
              <a:ext cx="336989" cy="285809"/>
            </a:xfrm>
            <a:custGeom>
              <a:avLst/>
              <a:gdLst>
                <a:gd name="connsiteX0" fmla="*/ 260519 w 336989"/>
                <a:gd name="connsiteY0" fmla="*/ 287034 h 285809"/>
                <a:gd name="connsiteX1" fmla="*/ 333101 w 336989"/>
                <a:gd name="connsiteY1" fmla="*/ 159645 h 285809"/>
                <a:gd name="connsiteX2" fmla="*/ 170655 w 336989"/>
                <a:gd name="connsiteY2" fmla="*/ 6124 h 285809"/>
                <a:gd name="connsiteX3" fmla="*/ 6481 w 336989"/>
                <a:gd name="connsiteY3" fmla="*/ 104933 h 285809"/>
                <a:gd name="connsiteX4" fmla="*/ 132636 w 336989"/>
                <a:gd name="connsiteY4" fmla="*/ 247838 h 28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989" h="285809">
                  <a:moveTo>
                    <a:pt x="260519" y="287034"/>
                  </a:moveTo>
                  <a:lnTo>
                    <a:pt x="333101" y="159645"/>
                  </a:lnTo>
                  <a:lnTo>
                    <a:pt x="170655" y="6124"/>
                  </a:lnTo>
                  <a:lnTo>
                    <a:pt x="6481" y="104933"/>
                  </a:lnTo>
                  <a:lnTo>
                    <a:pt x="132636" y="247838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48D3775-9933-4212-8ABF-4758E0500F14}"/>
                </a:ext>
              </a:extLst>
            </p:cNvPr>
            <p:cNvSpPr/>
            <p:nvPr/>
          </p:nvSpPr>
          <p:spPr>
            <a:xfrm>
              <a:off x="9527415" y="3257685"/>
              <a:ext cx="293786" cy="302141"/>
            </a:xfrm>
            <a:custGeom>
              <a:avLst/>
              <a:gdLst>
                <a:gd name="connsiteX0" fmla="*/ 178432 w 293785"/>
                <a:gd name="connsiteY0" fmla="*/ 300100 h 302141"/>
                <a:gd name="connsiteX1" fmla="*/ 293354 w 293785"/>
                <a:gd name="connsiteY1" fmla="*/ 204558 h 302141"/>
                <a:gd name="connsiteX2" fmla="*/ 196577 w 293785"/>
                <a:gd name="connsiteY2" fmla="*/ 6124 h 302141"/>
                <a:gd name="connsiteX3" fmla="*/ 6481 w 293785"/>
                <a:gd name="connsiteY3" fmla="*/ 43688 h 302141"/>
                <a:gd name="connsiteX4" fmla="*/ 72150 w 293785"/>
                <a:gd name="connsiteY4" fmla="*/ 220073 h 30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85" h="302141">
                  <a:moveTo>
                    <a:pt x="178432" y="300100"/>
                  </a:moveTo>
                  <a:lnTo>
                    <a:pt x="293354" y="204558"/>
                  </a:lnTo>
                  <a:lnTo>
                    <a:pt x="196577" y="6124"/>
                  </a:lnTo>
                  <a:lnTo>
                    <a:pt x="6481" y="43688"/>
                  </a:lnTo>
                  <a:lnTo>
                    <a:pt x="72150" y="220073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8E69F3F-4C6D-4798-9A8A-1413ACB8741D}"/>
                </a:ext>
              </a:extLst>
            </p:cNvPr>
            <p:cNvSpPr/>
            <p:nvPr/>
          </p:nvSpPr>
          <p:spPr>
            <a:xfrm>
              <a:off x="9693318" y="3712530"/>
              <a:ext cx="250582" cy="293975"/>
            </a:xfrm>
            <a:custGeom>
              <a:avLst/>
              <a:gdLst>
                <a:gd name="connsiteX0" fmla="*/ 112762 w 250581"/>
                <a:gd name="connsiteY0" fmla="*/ 293567 h 293975"/>
                <a:gd name="connsiteX1" fmla="*/ 247557 w 250581"/>
                <a:gd name="connsiteY1" fmla="*/ 225789 h 293975"/>
                <a:gd name="connsiteX2" fmla="*/ 200897 w 250581"/>
                <a:gd name="connsiteY2" fmla="*/ 11024 h 293975"/>
                <a:gd name="connsiteX3" fmla="*/ 6481 w 250581"/>
                <a:gd name="connsiteY3" fmla="*/ 6124 h 293975"/>
                <a:gd name="connsiteX4" fmla="*/ 28947 w 250581"/>
                <a:gd name="connsiteY4" fmla="*/ 192309 h 29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581" h="293975">
                  <a:moveTo>
                    <a:pt x="112762" y="293567"/>
                  </a:moveTo>
                  <a:lnTo>
                    <a:pt x="247557" y="225789"/>
                  </a:lnTo>
                  <a:lnTo>
                    <a:pt x="200897" y="11024"/>
                  </a:lnTo>
                  <a:lnTo>
                    <a:pt x="6481" y="6124"/>
                  </a:lnTo>
                  <a:lnTo>
                    <a:pt x="28947" y="192309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C26E1C5B-47BE-47C3-A15D-50EDFD3A4C7B}"/>
                </a:ext>
              </a:extLst>
            </p:cNvPr>
            <p:cNvSpPr/>
            <p:nvPr/>
          </p:nvSpPr>
          <p:spPr>
            <a:xfrm>
              <a:off x="9693318" y="4146144"/>
              <a:ext cx="276504" cy="326639"/>
            </a:xfrm>
            <a:custGeom>
              <a:avLst/>
              <a:gdLst>
                <a:gd name="connsiteX0" fmla="*/ 6481 w 276504"/>
                <a:gd name="connsiteY0" fmla="*/ 322148 h 326639"/>
                <a:gd name="connsiteX1" fmla="*/ 243237 w 276504"/>
                <a:gd name="connsiteY1" fmla="*/ 291117 h 326639"/>
                <a:gd name="connsiteX2" fmla="*/ 275208 w 276504"/>
                <a:gd name="connsiteY2" fmla="*/ 74719 h 326639"/>
                <a:gd name="connsiteX3" fmla="*/ 94616 w 276504"/>
                <a:gd name="connsiteY3" fmla="*/ 6124 h 326639"/>
                <a:gd name="connsiteX4" fmla="*/ 49684 w 276504"/>
                <a:gd name="connsiteY4" fmla="*/ 188226 h 32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6504" h="326639">
                  <a:moveTo>
                    <a:pt x="6481" y="322148"/>
                  </a:moveTo>
                  <a:lnTo>
                    <a:pt x="243237" y="291117"/>
                  </a:lnTo>
                  <a:lnTo>
                    <a:pt x="275208" y="74719"/>
                  </a:lnTo>
                  <a:lnTo>
                    <a:pt x="94616" y="6124"/>
                  </a:lnTo>
                  <a:lnTo>
                    <a:pt x="49684" y="188226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30333D5-6328-4BAD-B54D-A9A4BA0F3B88}"/>
                </a:ext>
              </a:extLst>
            </p:cNvPr>
            <p:cNvSpPr/>
            <p:nvPr/>
          </p:nvSpPr>
          <p:spPr>
            <a:xfrm>
              <a:off x="9570619" y="4578941"/>
              <a:ext cx="311067" cy="318473"/>
            </a:xfrm>
            <a:custGeom>
              <a:avLst/>
              <a:gdLst>
                <a:gd name="connsiteX0" fmla="*/ 6481 w 311067"/>
                <a:gd name="connsiteY0" fmla="*/ 278868 h 318473"/>
                <a:gd name="connsiteX1" fmla="*/ 235460 w 311067"/>
                <a:gd name="connsiteY1" fmla="*/ 313982 h 318473"/>
                <a:gd name="connsiteX2" fmla="*/ 311499 w 311067"/>
                <a:gd name="connsiteY2" fmla="*/ 107383 h 318473"/>
                <a:gd name="connsiteX3" fmla="*/ 148189 w 311067"/>
                <a:gd name="connsiteY3" fmla="*/ 6124 h 318473"/>
                <a:gd name="connsiteX4" fmla="*/ 66102 w 311067"/>
                <a:gd name="connsiteY4" fmla="*/ 176794 h 31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67" h="318473">
                  <a:moveTo>
                    <a:pt x="6481" y="278868"/>
                  </a:moveTo>
                  <a:lnTo>
                    <a:pt x="235460" y="313982"/>
                  </a:lnTo>
                  <a:lnTo>
                    <a:pt x="311499" y="107383"/>
                  </a:lnTo>
                  <a:lnTo>
                    <a:pt x="148189" y="6124"/>
                  </a:lnTo>
                  <a:lnTo>
                    <a:pt x="66102" y="176794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F6BE898-A70E-4424-8D1F-3EDB0FE52C32}"/>
                </a:ext>
              </a:extLst>
            </p:cNvPr>
            <p:cNvSpPr/>
            <p:nvPr/>
          </p:nvSpPr>
          <p:spPr>
            <a:xfrm>
              <a:off x="9274241" y="5018271"/>
              <a:ext cx="362912" cy="326639"/>
            </a:xfrm>
            <a:custGeom>
              <a:avLst/>
              <a:gdLst>
                <a:gd name="connsiteX0" fmla="*/ 6481 w 362911"/>
                <a:gd name="connsiteY0" fmla="*/ 220890 h 326639"/>
                <a:gd name="connsiteX1" fmla="*/ 227684 w 362911"/>
                <a:gd name="connsiteY1" fmla="*/ 324598 h 326639"/>
                <a:gd name="connsiteX2" fmla="*/ 362480 w 362911"/>
                <a:gd name="connsiteY2" fmla="*/ 148213 h 326639"/>
                <a:gd name="connsiteX3" fmla="*/ 237189 w 362911"/>
                <a:gd name="connsiteY3" fmla="*/ 6124 h 326639"/>
                <a:gd name="connsiteX4" fmla="*/ 107577 w 362911"/>
                <a:gd name="connsiteY4" fmla="*/ 146580 h 32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2911" h="326639">
                  <a:moveTo>
                    <a:pt x="6481" y="220890"/>
                  </a:moveTo>
                  <a:lnTo>
                    <a:pt x="227684" y="324598"/>
                  </a:lnTo>
                  <a:lnTo>
                    <a:pt x="362480" y="148213"/>
                  </a:lnTo>
                  <a:lnTo>
                    <a:pt x="237189" y="6124"/>
                  </a:lnTo>
                  <a:lnTo>
                    <a:pt x="107577" y="146580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06E88A21-DC1E-492E-92EC-DE54B0E6A0A2}"/>
                </a:ext>
              </a:extLst>
            </p:cNvPr>
            <p:cNvSpPr/>
            <p:nvPr/>
          </p:nvSpPr>
          <p:spPr>
            <a:xfrm>
              <a:off x="8957126" y="5306530"/>
              <a:ext cx="328349" cy="318473"/>
            </a:xfrm>
            <a:custGeom>
              <a:avLst/>
              <a:gdLst>
                <a:gd name="connsiteX0" fmla="*/ 6481 w 328348"/>
                <a:gd name="connsiteY0" fmla="*/ 171077 h 318473"/>
                <a:gd name="connsiteX1" fmla="*/ 151645 w 328348"/>
                <a:gd name="connsiteY1" fmla="*/ 313165 h 318473"/>
                <a:gd name="connsiteX2" fmla="*/ 325324 w 328348"/>
                <a:gd name="connsiteY2" fmla="*/ 171894 h 318473"/>
                <a:gd name="connsiteX3" fmla="*/ 237189 w 328348"/>
                <a:gd name="connsiteY3" fmla="*/ 6124 h 318473"/>
                <a:gd name="connsiteX4" fmla="*/ 78199 w 328348"/>
                <a:gd name="connsiteY4" fmla="*/ 113099 h 31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348" h="318473">
                  <a:moveTo>
                    <a:pt x="6481" y="171077"/>
                  </a:moveTo>
                  <a:lnTo>
                    <a:pt x="151645" y="313165"/>
                  </a:lnTo>
                  <a:lnTo>
                    <a:pt x="325324" y="171894"/>
                  </a:lnTo>
                  <a:lnTo>
                    <a:pt x="237189" y="6124"/>
                  </a:lnTo>
                  <a:lnTo>
                    <a:pt x="78199" y="113099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4FB3A22-24F7-49E4-8AA7-B15BD2220C65}"/>
                </a:ext>
              </a:extLst>
            </p:cNvPr>
            <p:cNvSpPr/>
            <p:nvPr/>
          </p:nvSpPr>
          <p:spPr>
            <a:xfrm>
              <a:off x="8504351" y="5516396"/>
              <a:ext cx="311067" cy="285809"/>
            </a:xfrm>
            <a:custGeom>
              <a:avLst/>
              <a:gdLst>
                <a:gd name="connsiteX0" fmla="*/ 6481 w 311067"/>
                <a:gd name="connsiteY0" fmla="*/ 151479 h 285809"/>
                <a:gd name="connsiteX1" fmla="*/ 67830 w 311067"/>
                <a:gd name="connsiteY1" fmla="*/ 284585 h 285809"/>
                <a:gd name="connsiteX2" fmla="*/ 294218 w 311067"/>
                <a:gd name="connsiteY2" fmla="*/ 254370 h 285809"/>
                <a:gd name="connsiteX3" fmla="*/ 311499 w 311067"/>
                <a:gd name="connsiteY3" fmla="*/ 6124 h 285809"/>
                <a:gd name="connsiteX4" fmla="*/ 117082 w 311067"/>
                <a:gd name="connsiteY4" fmla="*/ 77985 h 28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67" h="285809">
                  <a:moveTo>
                    <a:pt x="6481" y="151479"/>
                  </a:moveTo>
                  <a:lnTo>
                    <a:pt x="67830" y="284585"/>
                  </a:lnTo>
                  <a:lnTo>
                    <a:pt x="294218" y="254370"/>
                  </a:lnTo>
                  <a:lnTo>
                    <a:pt x="311499" y="6124"/>
                  </a:lnTo>
                  <a:lnTo>
                    <a:pt x="117082" y="77985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2A9525F-6345-45AE-85FB-4BDC4C1EC297}"/>
                </a:ext>
              </a:extLst>
            </p:cNvPr>
            <p:cNvSpPr/>
            <p:nvPr/>
          </p:nvSpPr>
          <p:spPr>
            <a:xfrm>
              <a:off x="7553004" y="2411689"/>
              <a:ext cx="319708" cy="236814"/>
            </a:xfrm>
            <a:custGeom>
              <a:avLst/>
              <a:gdLst>
                <a:gd name="connsiteX0" fmla="*/ 6481 w 319707"/>
                <a:gd name="connsiteY0" fmla="*/ 202108 h 236813"/>
                <a:gd name="connsiteX1" fmla="*/ 13393 w 319707"/>
                <a:gd name="connsiteY1" fmla="*/ 56754 h 236813"/>
                <a:gd name="connsiteX2" fmla="*/ 231140 w 319707"/>
                <a:gd name="connsiteY2" fmla="*/ 6124 h 236813"/>
                <a:gd name="connsiteX3" fmla="*/ 316683 w 319707"/>
                <a:gd name="connsiteY3" fmla="*/ 172711 h 236813"/>
                <a:gd name="connsiteX4" fmla="*/ 135228 w 319707"/>
                <a:gd name="connsiteY4" fmla="*/ 232322 h 236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07" h="236813">
                  <a:moveTo>
                    <a:pt x="6481" y="202108"/>
                  </a:moveTo>
                  <a:lnTo>
                    <a:pt x="13393" y="56754"/>
                  </a:lnTo>
                  <a:lnTo>
                    <a:pt x="231140" y="6124"/>
                  </a:lnTo>
                  <a:lnTo>
                    <a:pt x="316683" y="172711"/>
                  </a:lnTo>
                  <a:lnTo>
                    <a:pt x="135228" y="232322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C510980-BF40-4E25-98ED-FEE025C8DA9B}"/>
                </a:ext>
              </a:extLst>
            </p:cNvPr>
            <p:cNvSpPr/>
            <p:nvPr/>
          </p:nvSpPr>
          <p:spPr>
            <a:xfrm>
              <a:off x="7100229" y="2551327"/>
              <a:ext cx="336989" cy="269477"/>
            </a:xfrm>
            <a:custGeom>
              <a:avLst/>
              <a:gdLst>
                <a:gd name="connsiteX0" fmla="*/ 50548 w 336989"/>
                <a:gd name="connsiteY0" fmla="*/ 264986 h 269477"/>
                <a:gd name="connsiteX1" fmla="*/ 6481 w 336989"/>
                <a:gd name="connsiteY1" fmla="*/ 125348 h 269477"/>
                <a:gd name="connsiteX2" fmla="*/ 193985 w 336989"/>
                <a:gd name="connsiteY2" fmla="*/ 6124 h 269477"/>
                <a:gd name="connsiteX3" fmla="*/ 332237 w 336989"/>
                <a:gd name="connsiteY3" fmla="*/ 134330 h 269477"/>
                <a:gd name="connsiteX4" fmla="*/ 181888 w 336989"/>
                <a:gd name="connsiteY4" fmla="*/ 250287 h 26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989" h="269477">
                  <a:moveTo>
                    <a:pt x="50548" y="264986"/>
                  </a:moveTo>
                  <a:lnTo>
                    <a:pt x="6481" y="125348"/>
                  </a:lnTo>
                  <a:lnTo>
                    <a:pt x="193985" y="6124"/>
                  </a:lnTo>
                  <a:lnTo>
                    <a:pt x="332237" y="134330"/>
                  </a:lnTo>
                  <a:lnTo>
                    <a:pt x="181888" y="250287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58B75354-0EB6-427B-BD1A-F51F54DDB1D5}"/>
                </a:ext>
              </a:extLst>
            </p:cNvPr>
            <p:cNvSpPr/>
            <p:nvPr/>
          </p:nvSpPr>
          <p:spPr>
            <a:xfrm>
              <a:off x="6715715" y="2834687"/>
              <a:ext cx="328349" cy="285809"/>
            </a:xfrm>
            <a:custGeom>
              <a:avLst/>
              <a:gdLst>
                <a:gd name="connsiteX0" fmla="*/ 77335 w 328348"/>
                <a:gd name="connsiteY0" fmla="*/ 287034 h 285809"/>
                <a:gd name="connsiteX1" fmla="*/ 6481 w 328348"/>
                <a:gd name="connsiteY1" fmla="*/ 158828 h 285809"/>
                <a:gd name="connsiteX2" fmla="*/ 166334 w 328348"/>
                <a:gd name="connsiteY2" fmla="*/ 6124 h 285809"/>
                <a:gd name="connsiteX3" fmla="*/ 327916 w 328348"/>
                <a:gd name="connsiteY3" fmla="*/ 104933 h 285809"/>
                <a:gd name="connsiteX4" fmla="*/ 203490 w 328348"/>
                <a:gd name="connsiteY4" fmla="*/ 247838 h 28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348" h="285809">
                  <a:moveTo>
                    <a:pt x="77335" y="287034"/>
                  </a:moveTo>
                  <a:lnTo>
                    <a:pt x="6481" y="158828"/>
                  </a:lnTo>
                  <a:lnTo>
                    <a:pt x="166334" y="6124"/>
                  </a:lnTo>
                  <a:lnTo>
                    <a:pt x="327916" y="104933"/>
                  </a:lnTo>
                  <a:lnTo>
                    <a:pt x="203490" y="247838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19CD8C0-0291-4008-93D2-B2CF63167CA1}"/>
                </a:ext>
              </a:extLst>
            </p:cNvPr>
            <p:cNvSpPr/>
            <p:nvPr/>
          </p:nvSpPr>
          <p:spPr>
            <a:xfrm>
              <a:off x="6412425" y="3212772"/>
              <a:ext cx="293786" cy="302141"/>
            </a:xfrm>
            <a:custGeom>
              <a:avLst/>
              <a:gdLst>
                <a:gd name="connsiteX0" fmla="*/ 119674 w 293785"/>
                <a:gd name="connsiteY0" fmla="*/ 300100 h 302141"/>
                <a:gd name="connsiteX1" fmla="*/ 6481 w 293785"/>
                <a:gd name="connsiteY1" fmla="*/ 204558 h 302141"/>
                <a:gd name="connsiteX2" fmla="*/ 101529 w 293785"/>
                <a:gd name="connsiteY2" fmla="*/ 6124 h 302141"/>
                <a:gd name="connsiteX3" fmla="*/ 289033 w 293785"/>
                <a:gd name="connsiteY3" fmla="*/ 44505 h 302141"/>
                <a:gd name="connsiteX4" fmla="*/ 223363 w 293785"/>
                <a:gd name="connsiteY4" fmla="*/ 220073 h 302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3785" h="302141">
                  <a:moveTo>
                    <a:pt x="119674" y="300100"/>
                  </a:moveTo>
                  <a:lnTo>
                    <a:pt x="6481" y="204558"/>
                  </a:lnTo>
                  <a:lnTo>
                    <a:pt x="101529" y="6124"/>
                  </a:lnTo>
                  <a:lnTo>
                    <a:pt x="289033" y="44505"/>
                  </a:lnTo>
                  <a:lnTo>
                    <a:pt x="223363" y="220073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9A9BC11-0345-486F-B463-07630E568D44}"/>
                </a:ext>
              </a:extLst>
            </p:cNvPr>
            <p:cNvSpPr/>
            <p:nvPr/>
          </p:nvSpPr>
          <p:spPr>
            <a:xfrm>
              <a:off x="6294911" y="3668434"/>
              <a:ext cx="241941" cy="293975"/>
            </a:xfrm>
            <a:custGeom>
              <a:avLst/>
              <a:gdLst>
                <a:gd name="connsiteX0" fmla="*/ 137820 w 241941"/>
                <a:gd name="connsiteY0" fmla="*/ 292750 h 293975"/>
                <a:gd name="connsiteX1" fmla="*/ 6481 w 241941"/>
                <a:gd name="connsiteY1" fmla="*/ 224973 h 293975"/>
                <a:gd name="connsiteX2" fmla="*/ 51412 w 241941"/>
                <a:gd name="connsiteY2" fmla="*/ 11024 h 293975"/>
                <a:gd name="connsiteX3" fmla="*/ 242373 w 241941"/>
                <a:gd name="connsiteY3" fmla="*/ 6124 h 293975"/>
                <a:gd name="connsiteX4" fmla="*/ 220771 w 241941"/>
                <a:gd name="connsiteY4" fmla="*/ 191492 h 293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1941" h="293975">
                  <a:moveTo>
                    <a:pt x="137820" y="292750"/>
                  </a:moveTo>
                  <a:lnTo>
                    <a:pt x="6481" y="224973"/>
                  </a:lnTo>
                  <a:lnTo>
                    <a:pt x="51412" y="11024"/>
                  </a:lnTo>
                  <a:lnTo>
                    <a:pt x="242373" y="6124"/>
                  </a:lnTo>
                  <a:lnTo>
                    <a:pt x="220771" y="191492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FC2D2E7-240F-454C-A369-3FB0B093C85B}"/>
                </a:ext>
              </a:extLst>
            </p:cNvPr>
            <p:cNvSpPr/>
            <p:nvPr/>
          </p:nvSpPr>
          <p:spPr>
            <a:xfrm>
              <a:off x="6267260" y="4102047"/>
              <a:ext cx="233300" cy="310307"/>
            </a:xfrm>
            <a:custGeom>
              <a:avLst/>
              <a:gdLst>
                <a:gd name="connsiteX0" fmla="*/ 185344 w 233300"/>
                <a:gd name="connsiteY0" fmla="*/ 310716 h 310307"/>
                <a:gd name="connsiteX1" fmla="*/ 37587 w 233300"/>
                <a:gd name="connsiteY1" fmla="*/ 291117 h 310307"/>
                <a:gd name="connsiteX2" fmla="*/ 6481 w 233300"/>
                <a:gd name="connsiteY2" fmla="*/ 73902 h 310307"/>
                <a:gd name="connsiteX3" fmla="*/ 184480 w 233300"/>
                <a:gd name="connsiteY3" fmla="*/ 6124 h 310307"/>
                <a:gd name="connsiteX4" fmla="*/ 228548 w 233300"/>
                <a:gd name="connsiteY4" fmla="*/ 188226 h 310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3300" h="310307">
                  <a:moveTo>
                    <a:pt x="185344" y="310716"/>
                  </a:moveTo>
                  <a:lnTo>
                    <a:pt x="37587" y="291117"/>
                  </a:lnTo>
                  <a:lnTo>
                    <a:pt x="6481" y="73902"/>
                  </a:lnTo>
                  <a:lnTo>
                    <a:pt x="184480" y="6124"/>
                  </a:lnTo>
                  <a:lnTo>
                    <a:pt x="228548" y="188226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56E8852-111C-47F0-9051-167741535AA3}"/>
                </a:ext>
              </a:extLst>
            </p:cNvPr>
            <p:cNvSpPr/>
            <p:nvPr/>
          </p:nvSpPr>
          <p:spPr>
            <a:xfrm>
              <a:off x="6351940" y="4534844"/>
              <a:ext cx="250582" cy="318473"/>
            </a:xfrm>
            <a:custGeom>
              <a:avLst/>
              <a:gdLst>
                <a:gd name="connsiteX0" fmla="*/ 230276 w 250581"/>
                <a:gd name="connsiteY0" fmla="*/ 304183 h 318473"/>
                <a:gd name="connsiteX1" fmla="*/ 81655 w 250581"/>
                <a:gd name="connsiteY1" fmla="*/ 313165 h 318473"/>
                <a:gd name="connsiteX2" fmla="*/ 6481 w 250581"/>
                <a:gd name="connsiteY2" fmla="*/ 106566 h 318473"/>
                <a:gd name="connsiteX3" fmla="*/ 167199 w 250581"/>
                <a:gd name="connsiteY3" fmla="*/ 6124 h 318473"/>
                <a:gd name="connsiteX4" fmla="*/ 247558 w 250581"/>
                <a:gd name="connsiteY4" fmla="*/ 175977 h 31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581" h="318473">
                  <a:moveTo>
                    <a:pt x="230276" y="304183"/>
                  </a:moveTo>
                  <a:lnTo>
                    <a:pt x="81655" y="313165"/>
                  </a:lnTo>
                  <a:lnTo>
                    <a:pt x="6481" y="106566"/>
                  </a:lnTo>
                  <a:lnTo>
                    <a:pt x="167199" y="6124"/>
                  </a:lnTo>
                  <a:lnTo>
                    <a:pt x="247558" y="175977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7AE3968-7557-447A-8EB8-52CA2DEF6B97}"/>
                </a:ext>
              </a:extLst>
            </p:cNvPr>
            <p:cNvSpPr/>
            <p:nvPr/>
          </p:nvSpPr>
          <p:spPr>
            <a:xfrm>
              <a:off x="6593017" y="4974174"/>
              <a:ext cx="354271" cy="326639"/>
            </a:xfrm>
            <a:custGeom>
              <a:avLst/>
              <a:gdLst>
                <a:gd name="connsiteX0" fmla="*/ 356431 w 354270"/>
                <a:gd name="connsiteY0" fmla="*/ 220073 h 326639"/>
                <a:gd name="connsiteX1" fmla="*/ 139548 w 354270"/>
                <a:gd name="connsiteY1" fmla="*/ 324598 h 326639"/>
                <a:gd name="connsiteX2" fmla="*/ 6481 w 354270"/>
                <a:gd name="connsiteY2" fmla="*/ 148213 h 326639"/>
                <a:gd name="connsiteX3" fmla="*/ 130043 w 354270"/>
                <a:gd name="connsiteY3" fmla="*/ 6124 h 326639"/>
                <a:gd name="connsiteX4" fmla="*/ 257062 w 354270"/>
                <a:gd name="connsiteY4" fmla="*/ 145763 h 326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4270" h="326639">
                  <a:moveTo>
                    <a:pt x="356431" y="220073"/>
                  </a:moveTo>
                  <a:lnTo>
                    <a:pt x="139548" y="324598"/>
                  </a:lnTo>
                  <a:lnTo>
                    <a:pt x="6481" y="148213"/>
                  </a:lnTo>
                  <a:lnTo>
                    <a:pt x="130043" y="6124"/>
                  </a:lnTo>
                  <a:lnTo>
                    <a:pt x="257062" y="145763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1425AD89-9170-454D-843E-73CAF8223D0A}"/>
                </a:ext>
              </a:extLst>
            </p:cNvPr>
            <p:cNvSpPr/>
            <p:nvPr/>
          </p:nvSpPr>
          <p:spPr>
            <a:xfrm>
              <a:off x="6941239" y="5306530"/>
              <a:ext cx="319708" cy="318473"/>
            </a:xfrm>
            <a:custGeom>
              <a:avLst/>
              <a:gdLst>
                <a:gd name="connsiteX0" fmla="*/ 321004 w 319707"/>
                <a:gd name="connsiteY0" fmla="*/ 171077 h 318473"/>
                <a:gd name="connsiteX1" fmla="*/ 177567 w 319707"/>
                <a:gd name="connsiteY1" fmla="*/ 313165 h 318473"/>
                <a:gd name="connsiteX2" fmla="*/ 6481 w 319707"/>
                <a:gd name="connsiteY2" fmla="*/ 171894 h 318473"/>
                <a:gd name="connsiteX3" fmla="*/ 92888 w 319707"/>
                <a:gd name="connsiteY3" fmla="*/ 6124 h 318473"/>
                <a:gd name="connsiteX4" fmla="*/ 250150 w 319707"/>
                <a:gd name="connsiteY4" fmla="*/ 113099 h 318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707" h="318473">
                  <a:moveTo>
                    <a:pt x="321004" y="171077"/>
                  </a:moveTo>
                  <a:lnTo>
                    <a:pt x="177567" y="313165"/>
                  </a:lnTo>
                  <a:lnTo>
                    <a:pt x="6481" y="171894"/>
                  </a:lnTo>
                  <a:lnTo>
                    <a:pt x="92888" y="6124"/>
                  </a:lnTo>
                  <a:lnTo>
                    <a:pt x="250150" y="113099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873B30B2-43A6-46F5-A6EC-FBBF8F3B13C1}"/>
                </a:ext>
              </a:extLst>
            </p:cNvPr>
            <p:cNvSpPr/>
            <p:nvPr/>
          </p:nvSpPr>
          <p:spPr>
            <a:xfrm>
              <a:off x="7418208" y="5579274"/>
              <a:ext cx="311067" cy="220482"/>
            </a:xfrm>
            <a:custGeom>
              <a:avLst/>
              <a:gdLst>
                <a:gd name="connsiteX0" fmla="*/ 307179 w 311067"/>
                <a:gd name="connsiteY0" fmla="*/ 88601 h 220481"/>
                <a:gd name="connsiteX1" fmla="*/ 246693 w 311067"/>
                <a:gd name="connsiteY1" fmla="*/ 221706 h 220481"/>
                <a:gd name="connsiteX2" fmla="*/ 24626 w 311067"/>
                <a:gd name="connsiteY2" fmla="*/ 191492 h 220481"/>
                <a:gd name="connsiteX3" fmla="*/ 6481 w 311067"/>
                <a:gd name="connsiteY3" fmla="*/ 6124 h 220481"/>
                <a:gd name="connsiteX4" fmla="*/ 198305 w 311067"/>
                <a:gd name="connsiteY4" fmla="*/ 15107 h 220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1067" h="220481">
                  <a:moveTo>
                    <a:pt x="307179" y="88601"/>
                  </a:moveTo>
                  <a:lnTo>
                    <a:pt x="246693" y="221706"/>
                  </a:lnTo>
                  <a:lnTo>
                    <a:pt x="24626" y="191492"/>
                  </a:lnTo>
                  <a:lnTo>
                    <a:pt x="6481" y="6124"/>
                  </a:lnTo>
                  <a:lnTo>
                    <a:pt x="198305" y="15107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B32F55C3-2EBF-45F3-839D-23894CF8281E}"/>
                </a:ext>
              </a:extLst>
            </p:cNvPr>
            <p:cNvSpPr/>
            <p:nvPr/>
          </p:nvSpPr>
          <p:spPr>
            <a:xfrm>
              <a:off x="7945294" y="5651134"/>
              <a:ext cx="336989" cy="228648"/>
            </a:xfrm>
            <a:custGeom>
              <a:avLst/>
              <a:gdLst>
                <a:gd name="connsiteX0" fmla="*/ 336557 w 336989"/>
                <a:gd name="connsiteY0" fmla="*/ 6124 h 228647"/>
                <a:gd name="connsiteX1" fmla="*/ 280392 w 336989"/>
                <a:gd name="connsiteY1" fmla="*/ 221706 h 228647"/>
                <a:gd name="connsiteX2" fmla="*/ 55733 w 336989"/>
                <a:gd name="connsiteY2" fmla="*/ 227423 h 228647"/>
                <a:gd name="connsiteX3" fmla="*/ 6481 w 336989"/>
                <a:gd name="connsiteY3" fmla="*/ 47771 h 228647"/>
                <a:gd name="connsiteX4" fmla="*/ 197441 w 336989"/>
                <a:gd name="connsiteY4" fmla="*/ 24906 h 22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6989" h="228647">
                  <a:moveTo>
                    <a:pt x="336557" y="6124"/>
                  </a:moveTo>
                  <a:lnTo>
                    <a:pt x="280392" y="221706"/>
                  </a:lnTo>
                  <a:lnTo>
                    <a:pt x="55733" y="227423"/>
                  </a:lnTo>
                  <a:lnTo>
                    <a:pt x="6481" y="47771"/>
                  </a:lnTo>
                  <a:lnTo>
                    <a:pt x="197441" y="24906"/>
                  </a:lnTo>
                  <a:close/>
                </a:path>
              </a:pathLst>
            </a:custGeom>
            <a:solidFill>
              <a:srgbClr val="70707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68993" y="1111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latin typeface="Bahnschrift SemiLight SemiConde" panose="020B0502040204020203" pitchFamily="34" charset="0"/>
              </a:rPr>
              <a:t>Meet the Chairs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61" name="Google Shape;61;p14"/>
          <p:cNvSpPr txBox="1"/>
          <p:nvPr/>
        </p:nvSpPr>
        <p:spPr>
          <a:xfrm>
            <a:off x="-6029426" y="1102815"/>
            <a:ext cx="6588225" cy="30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  <a:spcBef>
                <a:spcPts val="1600"/>
              </a:spcBef>
              <a:buClr>
                <a:schemeClr val="dk1"/>
              </a:buClr>
              <a:buSzPts val="1100"/>
            </a:pPr>
            <a:r>
              <a:rPr lang="en-US" sz="1800" dirty="0">
                <a:solidFill>
                  <a:schemeClr val="dk2"/>
                </a:solidFill>
              </a:rPr>
              <a:t>Peter Pham - Mechanical Engineering (Jr.)</a:t>
            </a:r>
            <a:endParaRPr lang="en" sz="18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2"/>
                </a:solidFill>
              </a:rPr>
              <a:t>Lucy Guo - Mechanical Engineering (Jr.)</a:t>
            </a:r>
            <a:endParaRPr sz="18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2"/>
                </a:solidFill>
              </a:rPr>
              <a:t>Phillip </a:t>
            </a:r>
            <a:r>
              <a:rPr lang="en-US" sz="1800" dirty="0">
                <a:solidFill>
                  <a:schemeClr val="dk2"/>
                </a:solidFill>
              </a:rPr>
              <a:t>Huynh</a:t>
            </a:r>
            <a:r>
              <a:rPr lang="en" sz="1800" dirty="0">
                <a:solidFill>
                  <a:schemeClr val="dk2"/>
                </a:solidFill>
              </a:rPr>
              <a:t> - Electrical Engineering (Jr.)</a:t>
            </a:r>
            <a:endParaRPr sz="18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dirty="0">
                <a:solidFill>
                  <a:schemeClr val="dk2"/>
                </a:solidFill>
              </a:rPr>
              <a:t>Michael Hom - Electrical Engineering (Jr.)</a:t>
            </a: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2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71F4E6-5042-4DFE-9389-6C4D968593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E4C2AD10-2FF0-4FE9-9916-FAE02F1829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B648533-6203-44DB-8036-D1A132E31E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  <p:grpSp>
        <p:nvGrpSpPr>
          <p:cNvPr id="92" name="Group 91">
            <a:extLst>
              <a:ext uri="{FF2B5EF4-FFF2-40B4-BE49-F238E27FC236}">
                <a16:creationId xmlns:a16="http://schemas.microsoft.com/office/drawing/2014/main" id="{D9FC208D-4E97-46A9-AF67-F64360E4C18F}"/>
              </a:ext>
            </a:extLst>
          </p:cNvPr>
          <p:cNvGrpSpPr/>
          <p:nvPr/>
        </p:nvGrpSpPr>
        <p:grpSpPr>
          <a:xfrm>
            <a:off x="343720" y="1299053"/>
            <a:ext cx="8456560" cy="2006209"/>
            <a:chOff x="165251" y="583814"/>
            <a:chExt cx="9238194" cy="2191642"/>
          </a:xfrm>
        </p:grpSpPr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6DB455A3-1FEC-4B35-9A96-72CB9B885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251" y="742791"/>
              <a:ext cx="2032665" cy="2032665"/>
            </a:xfrm>
            <a:prstGeom prst="rect">
              <a:avLst/>
            </a:prstGeom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0110A8E8-8882-4D8F-B915-4D51F1877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68187" y="724713"/>
              <a:ext cx="2103814" cy="2009143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592E203A-C783-43A4-A113-692B26DB27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842272" y="583814"/>
              <a:ext cx="2119618" cy="2150042"/>
            </a:xfrm>
            <a:prstGeom prst="ellipse">
              <a:avLst/>
            </a:prstGeom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B5800F54-D517-4822-81A1-D23D72C048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11803" y="583814"/>
              <a:ext cx="2191642" cy="2191642"/>
            </a:xfrm>
            <a:prstGeom prst="ellipse">
              <a:avLst/>
            </a:prstGeom>
          </p:spPr>
        </p:pic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ED1277EA-A1E7-4704-A283-08F34A14154E}"/>
              </a:ext>
            </a:extLst>
          </p:cNvPr>
          <p:cNvSpPr txBox="1"/>
          <p:nvPr/>
        </p:nvSpPr>
        <p:spPr>
          <a:xfrm>
            <a:off x="490737" y="3471517"/>
            <a:ext cx="178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Peter Pham</a:t>
            </a:r>
          </a:p>
          <a:p>
            <a:pPr algn="ctr"/>
            <a:r>
              <a:rPr lang="en-US" dirty="0"/>
              <a:t>LCDC Head Chair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A3D9ABC-9C31-499E-B84F-E0E20B8A9B59}"/>
              </a:ext>
            </a:extLst>
          </p:cNvPr>
          <p:cNvSpPr txBox="1"/>
          <p:nvPr/>
        </p:nvSpPr>
        <p:spPr>
          <a:xfrm>
            <a:off x="2547564" y="3471517"/>
            <a:ext cx="178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Lucy Guo</a:t>
            </a:r>
          </a:p>
          <a:p>
            <a:pPr algn="ctr"/>
            <a:r>
              <a:rPr lang="en-US" dirty="0"/>
              <a:t>LCDC Design Chair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0C5AD877-2C88-4DD3-AAFC-F9A9E279329E}"/>
              </a:ext>
            </a:extLst>
          </p:cNvPr>
          <p:cNvSpPr txBox="1"/>
          <p:nvPr/>
        </p:nvSpPr>
        <p:spPr>
          <a:xfrm>
            <a:off x="4704297" y="3471517"/>
            <a:ext cx="19402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Phillip Huynh</a:t>
            </a:r>
          </a:p>
          <a:p>
            <a:pPr algn="ctr"/>
            <a:r>
              <a:rPr lang="en-US" dirty="0"/>
              <a:t>Co-Logistics Chair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5186BB0-3F7E-4AD3-A14E-ACC038C987A6}"/>
              </a:ext>
            </a:extLst>
          </p:cNvPr>
          <p:cNvSpPr txBox="1"/>
          <p:nvPr/>
        </p:nvSpPr>
        <p:spPr>
          <a:xfrm>
            <a:off x="6965079" y="3459201"/>
            <a:ext cx="17817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/>
              <a:t>Michael </a:t>
            </a:r>
            <a:r>
              <a:rPr lang="en-US" b="1" u="sng" dirty="0" err="1"/>
              <a:t>Hom</a:t>
            </a:r>
            <a:endParaRPr lang="en-US" b="1" u="sng" dirty="0"/>
          </a:p>
          <a:p>
            <a:pPr algn="ctr"/>
            <a:r>
              <a:rPr lang="en-US" dirty="0"/>
              <a:t>Co-Logistics Chair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7F191F27-CD7B-40C1-BB78-7705EC00C3B2}"/>
              </a:ext>
            </a:extLst>
          </p:cNvPr>
          <p:cNvSpPr/>
          <p:nvPr/>
        </p:nvSpPr>
        <p:spPr>
          <a:xfrm>
            <a:off x="-234892" y="-142613"/>
            <a:ext cx="3043727" cy="5637402"/>
          </a:xfrm>
          <a:prstGeom prst="homePlate">
            <a:avLst>
              <a:gd name="adj" fmla="val 25482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71F4E6-5042-4DFE-9389-6C4D968593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11" name="Google Shape;62;p14">
            <a:extLst>
              <a:ext uri="{FF2B5EF4-FFF2-40B4-BE49-F238E27FC236}">
                <a16:creationId xmlns:a16="http://schemas.microsoft.com/office/drawing/2014/main" id="{5BB191A0-F27B-47AD-A1B3-5C745DFA8B48}"/>
              </a:ext>
            </a:extLst>
          </p:cNvPr>
          <p:cNvSpPr txBox="1"/>
          <p:nvPr/>
        </p:nvSpPr>
        <p:spPr>
          <a:xfrm>
            <a:off x="-7045215" y="11114"/>
            <a:ext cx="7190092" cy="3923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</a:rPr>
              <a:t>Burke </a:t>
            </a:r>
            <a:r>
              <a:rPr lang="en-US" sz="2000" dirty="0">
                <a:solidFill>
                  <a:schemeClr val="dk2"/>
                </a:solidFill>
              </a:rPr>
              <a:t>Bollinger – Mechanical Engineering (Soph.)</a:t>
            </a:r>
          </a:p>
          <a:p>
            <a:pPr marL="0" lv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chemeClr val="dk2"/>
                </a:solidFill>
              </a:rPr>
              <a:t>Nick Boudreaux – Mechanical Engineering (Jr.)</a:t>
            </a:r>
            <a:endParaRPr sz="2000" dirty="0">
              <a:solidFill>
                <a:schemeClr val="dk2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000" dirty="0">
                <a:solidFill>
                  <a:schemeClr val="dk2"/>
                </a:solidFill>
              </a:rPr>
              <a:t>Joshua Nguyen - Mechanical Engineering (Super Senior)</a:t>
            </a: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200000"/>
              </a:lnSpc>
              <a:spcAft>
                <a:spcPts val="0"/>
              </a:spcAft>
              <a:buNone/>
            </a:pPr>
            <a:r>
              <a:rPr lang="en" sz="2000" dirty="0">
                <a:solidFill>
                  <a:schemeClr val="dk2"/>
                </a:solidFill>
              </a:rPr>
              <a:t>Grace Nguyen - Biological Engineering (Soph.)</a:t>
            </a:r>
            <a:endParaRPr sz="2000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200000"/>
              </a:lnSpc>
              <a:buNone/>
            </a:pPr>
            <a:r>
              <a:rPr lang="en" sz="2000" dirty="0">
                <a:solidFill>
                  <a:schemeClr val="dk2"/>
                </a:solidFill>
              </a:rPr>
              <a:t>Peter Nguyen - Electrical Engineering (Jr.)</a:t>
            </a:r>
          </a:p>
          <a:p>
            <a:pPr marL="0" lvl="0" indent="0" algn="l" rtl="0">
              <a:lnSpc>
                <a:spcPct val="200000"/>
              </a:lnSpc>
              <a:buNone/>
            </a:pPr>
            <a:r>
              <a:rPr lang="en-US" sz="2000" dirty="0">
                <a:solidFill>
                  <a:schemeClr val="dk2"/>
                </a:solidFill>
              </a:rPr>
              <a:t>Lindy Shea – Industrial Engineering (Sr.)</a:t>
            </a:r>
          </a:p>
          <a:p>
            <a:pPr marL="0" lvl="0" indent="0" algn="l" rtl="0">
              <a:lnSpc>
                <a:spcPct val="200000"/>
              </a:lnSpc>
              <a:spcAft>
                <a:spcPts val="1600"/>
              </a:spcAft>
              <a:buNone/>
            </a:pPr>
            <a:endParaRPr sz="2000" dirty="0">
              <a:solidFill>
                <a:schemeClr val="dk2"/>
              </a:solidFill>
            </a:endParaRPr>
          </a:p>
        </p:txBody>
      </p:sp>
      <p:sp>
        <p:nvSpPr>
          <p:cNvPr id="26" name="Google Shape;60;p14">
            <a:extLst>
              <a:ext uri="{FF2B5EF4-FFF2-40B4-BE49-F238E27FC236}">
                <a16:creationId xmlns:a16="http://schemas.microsoft.com/office/drawing/2014/main" id="{471EE596-BE41-4B8A-9432-6B21040409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1940" y="1605514"/>
            <a:ext cx="1771492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solidFill>
                  <a:schemeClr val="bg1"/>
                </a:solidFill>
                <a:latin typeface="Bahnschrift SemiLight SemiConde" panose="020B0502040204020203" pitchFamily="34" charset="0"/>
              </a:rPr>
              <a:t>Meet the Chairs</a:t>
            </a:r>
            <a:endParaRPr sz="4400" b="1" dirty="0">
              <a:solidFill>
                <a:schemeClr val="bg1"/>
              </a:solidFill>
              <a:latin typeface="Bahnschrift SemiLight SemiConde" panose="020B0502040204020203" pitchFamily="34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692120-AC46-4CAB-B392-B22267E69833}"/>
              </a:ext>
            </a:extLst>
          </p:cNvPr>
          <p:cNvGrpSpPr/>
          <p:nvPr/>
        </p:nvGrpSpPr>
        <p:grpSpPr>
          <a:xfrm>
            <a:off x="2786708" y="115174"/>
            <a:ext cx="5888151" cy="2193067"/>
            <a:chOff x="2532450" y="86683"/>
            <a:chExt cx="6673360" cy="24855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6173F87-75CD-4AC8-B483-C38DA534C9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22558" y="86683"/>
              <a:ext cx="1853860" cy="185810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F31A0BC-501B-4AA6-8992-229BBE09B1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635" y="86683"/>
              <a:ext cx="1937396" cy="1937396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D6AD389-5395-4C5C-9492-24D7AF3BB6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20175" y="128451"/>
              <a:ext cx="1853860" cy="1853860"/>
            </a:xfrm>
            <a:prstGeom prst="ellipse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2ACD025-030D-4B2E-9E37-72078B0E1005}"/>
                </a:ext>
              </a:extLst>
            </p:cNvPr>
            <p:cNvSpPr txBox="1"/>
            <p:nvPr/>
          </p:nvSpPr>
          <p:spPr>
            <a:xfrm>
              <a:off x="2532450" y="1963987"/>
              <a:ext cx="2361589" cy="592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Burke Bollinger</a:t>
              </a:r>
            </a:p>
            <a:p>
              <a:pPr algn="ctr"/>
              <a:r>
                <a:rPr lang="en-US" dirty="0"/>
                <a:t>Co-Competition Chair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9EBD7B8-E306-488D-9072-2A2FA9A64AEA}"/>
                </a:ext>
              </a:extLst>
            </p:cNvPr>
            <p:cNvSpPr txBox="1"/>
            <p:nvPr/>
          </p:nvSpPr>
          <p:spPr>
            <a:xfrm>
              <a:off x="4601392" y="1949414"/>
              <a:ext cx="2655435" cy="592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Nick Boudreaux</a:t>
              </a:r>
            </a:p>
            <a:p>
              <a:pPr algn="ctr"/>
              <a:r>
                <a:rPr lang="en-US" dirty="0"/>
                <a:t>Co-Competition Chair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046E91-30CE-480D-99D7-2A0826B7CFD6}"/>
                </a:ext>
              </a:extLst>
            </p:cNvPr>
            <p:cNvSpPr txBox="1"/>
            <p:nvPr/>
          </p:nvSpPr>
          <p:spPr>
            <a:xfrm>
              <a:off x="7121660" y="1979211"/>
              <a:ext cx="2084150" cy="592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Joshua Nguyen</a:t>
              </a:r>
            </a:p>
            <a:p>
              <a:pPr algn="ctr"/>
              <a:r>
                <a:rPr lang="en-US" dirty="0"/>
                <a:t>Funding Chair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FAE66C1-31B0-4874-A256-FC30FEF05A91}"/>
              </a:ext>
            </a:extLst>
          </p:cNvPr>
          <p:cNvGrpSpPr/>
          <p:nvPr/>
        </p:nvGrpSpPr>
        <p:grpSpPr>
          <a:xfrm>
            <a:off x="2449586" y="2720160"/>
            <a:ext cx="6225273" cy="2299306"/>
            <a:chOff x="2210225" y="2683568"/>
            <a:chExt cx="6851975" cy="2530779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28412AE-8B30-44D7-BD60-585A1D273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00635" y="2700411"/>
              <a:ext cx="1889929" cy="189624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9081E93-2842-4CD6-AF07-2AB057379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85588" y="2683568"/>
              <a:ext cx="1976612" cy="1976612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DD985BF-F2CD-496E-9FDF-672D43CB8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20174" y="2706729"/>
              <a:ext cx="1931725" cy="1931725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8C61461-4E16-48EE-99D6-E61FFC28CC4A}"/>
                </a:ext>
              </a:extLst>
            </p:cNvPr>
            <p:cNvSpPr txBox="1"/>
            <p:nvPr/>
          </p:nvSpPr>
          <p:spPr>
            <a:xfrm>
              <a:off x="2210225" y="4618226"/>
              <a:ext cx="3065526" cy="575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Grace Nguyen</a:t>
              </a:r>
            </a:p>
            <a:p>
              <a:pPr algn="ctr"/>
              <a:r>
                <a:rPr lang="en-US" dirty="0"/>
                <a:t>Co-Program Chair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CEBC8A7-238A-4423-BEDC-120689F34A25}"/>
                </a:ext>
              </a:extLst>
            </p:cNvPr>
            <p:cNvSpPr txBox="1"/>
            <p:nvPr/>
          </p:nvSpPr>
          <p:spPr>
            <a:xfrm>
              <a:off x="7273969" y="4638454"/>
              <a:ext cx="1781729" cy="575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Peter Nguyen</a:t>
              </a:r>
            </a:p>
            <a:p>
              <a:pPr algn="ctr"/>
              <a:r>
                <a:rPr lang="en-US" dirty="0"/>
                <a:t>Historian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AF4D700-4646-4BC4-8581-817D94C88B52}"/>
                </a:ext>
              </a:extLst>
            </p:cNvPr>
            <p:cNvSpPr txBox="1"/>
            <p:nvPr/>
          </p:nvSpPr>
          <p:spPr>
            <a:xfrm>
              <a:off x="4749441" y="4638454"/>
              <a:ext cx="2578858" cy="575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Lindy Shea</a:t>
              </a:r>
            </a:p>
            <a:p>
              <a:pPr algn="ctr"/>
              <a:r>
                <a:rPr lang="en-US" dirty="0"/>
                <a:t>Co-Program Chair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856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226208" y="8668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Bahnschrift SemiLight SemiConde" panose="020B0502040204020203" pitchFamily="34" charset="0"/>
              </a:rPr>
              <a:t>TREC 2017</a:t>
            </a:r>
            <a:endParaRPr sz="4000" dirty="0">
              <a:latin typeface="Bahnschrift SemiLight SemiConde" panose="020B0502040204020203" pitchFamily="34" charset="0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465" y="852868"/>
            <a:ext cx="2092401" cy="21811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85671B-E0FD-4FBE-BB80-84FDD07B02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3" name="IMG545930081">
            <a:hlinkClick r:id="" action="ppaction://media"/>
            <a:extLst>
              <a:ext uri="{FF2B5EF4-FFF2-40B4-BE49-F238E27FC236}">
                <a16:creationId xmlns:a16="http://schemas.microsoft.com/office/drawing/2014/main" id="{359614ED-E597-433B-9A8F-DB50A3CA67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44860" y="377023"/>
            <a:ext cx="2472932" cy="4389454"/>
          </a:xfrm>
          <a:prstGeom prst="rect">
            <a:avLst/>
          </a:prstGeom>
        </p:spPr>
      </p:pic>
      <p:pic>
        <p:nvPicPr>
          <p:cNvPr id="4" name="Picture 2" descr="https://lh3.googleusercontent.com/MjBh48UHE0hAdmuaOioTMhfzeeGm0LayVHKvCkY60O7afmKQrtqa7FYpmxFchlqQQlDRjRR_GahlKNa9OB9YB-wWArSDzv7yBQawHV1dY624Y0O5woKr1YIZgFGku14FeMKE0sQfLyKdrtRptpI3B0Ung4Pt2ZAaO8CPNYmYcloZkOw62rZzhihYouMeyvIToBSe34mbAZA1RKVQtYrao3ywyN4x9qtj_VWToHReKgprM-ubRlNA2QXUaGu0KPMqAEja7dkxUXD_8SY2sBl8F1V6FKzHtyP47cHLdWNWGinmlezGef_jAljbGPjIoVr38Clec58zT64JfR-xU_2dH9fRkKgI1R3LvTU_QeeI4jPgJeL3pW2y-gXlO0qHSqjelJdwqJa_Rj8_yphU8JUTTb73xGFNXdPvq3AaxeNx5MLAldZgSX4SgBV0AW_7N1JM6eNbbA3xM7fcNhY2xJLGVUGyDhZXDClnUZC3N5hLtqepD6iaxFGB-Xjxwa7uUvNKv7Q4dWnWMGtseatZHAk_TQ8DJEaD6XE8wTaUTEYtZJQvPk77lrwhzucGmPo6c25J_MV71tkgt0-l004qnLvoFreuB4tyhW2bLOJdBKLz5pO3bpNSmgZk6v-yBrfrOdfIErQQuFMAU6iAQmkVKNtQYFBMU4jBwLw=w1364-h1024-no">
            <a:extLst>
              <a:ext uri="{FF2B5EF4-FFF2-40B4-BE49-F238E27FC236}">
                <a16:creationId xmlns:a16="http://schemas.microsoft.com/office/drawing/2014/main" id="{DF8B1EF2-8B40-471B-8837-48E92793A4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19728" y="1121542"/>
            <a:ext cx="3504077" cy="313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h3.googleusercontent.com/kLkCr94UtNjHBxHbeK50j3-3y2-iyJ5sdeItNdR9Yl9-noHm_h3E_GMb0io6cqb3IP7YH9FK9grPgEOeIad9SszB-1qQMsfidd92VBJaLaNVJ7CobMxmrZYe3bburS43yQD6qQ5oWtLFzdPFg1NVoFdPZR4Q4AcRxhP-TgsTnnNLVTOV9TShxqQEADPN0sqFbNkH1QXJ-nkmRKAvRPCj-ScN04PVdaQZ_ssnHkTmBn7EkDdWZn8Z9enwPWiqd_mvENpMvjyOy_uYKIyqhnXh_3WREszeHXoyQLWVkkygmo_hYlrpEdGttc_3M20UVvrxw_SHEqJL4u6xtDxwO5WfEh6WuImS1kgy3zJ9t5qRl8CqMI3yzANzYPq69f1CEuubIViZiOx55wAk-E3qWEwITTiEZXBPrlndS7Mcbqz4z0TLunATklnMoBAAPYjWWUmRDcEQDCJE1DTyTljbkMPqujmTuZ13i1HcD2-bzQALIZdRp5c3tjID9jwjHppla-cHiZb7r-CHL-dvvSJKQEeG7raqH9Hvsw5t1NPnepZNqISag0HghpevFuP4xEbyoG_eLz9BW98pvCzC-9Uv656Z4iF9_U8hgLY5RbhKivltRSWS73tEP4a8hoVnahU98hjr4SrP7znaEEwHQw6wzvtlGbYmNs2yOFM=w960-h720-no">
            <a:extLst>
              <a:ext uri="{FF2B5EF4-FFF2-40B4-BE49-F238E27FC236}">
                <a16:creationId xmlns:a16="http://schemas.microsoft.com/office/drawing/2014/main" id="{DE658313-EB46-471B-9DB9-D5AD474520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2464" y="3151712"/>
            <a:ext cx="2083897" cy="183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89237" y="8668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Bahnschrift SemiLight SemiConde" panose="020B0502040204020203" pitchFamily="34" charset="0"/>
              </a:rPr>
              <a:t>TREC 2018</a:t>
            </a:r>
            <a:endParaRPr sz="4000" dirty="0">
              <a:latin typeface="Bahnschrift SemiLight SemiConde" panose="020B0502040204020203" pitchFamily="34" charset="0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85671B-E0FD-4FBE-BB80-84FDD07B02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14" name="Picture 13" descr="Two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27829164-1CCB-4522-9DE7-069B07B138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311700" y="890434"/>
            <a:ext cx="2667699" cy="1916279"/>
          </a:xfrm>
          <a:prstGeom prst="rect">
            <a:avLst/>
          </a:prstGeom>
        </p:spPr>
      </p:pic>
      <p:pic>
        <p:nvPicPr>
          <p:cNvPr id="16" name="Picture 15" descr="A group of people standing in front of a building&#10;&#10;Description automatically generated">
            <a:extLst>
              <a:ext uri="{FF2B5EF4-FFF2-40B4-BE49-F238E27FC236}">
                <a16:creationId xmlns:a16="http://schemas.microsoft.com/office/drawing/2014/main" id="{5424FC39-071B-4903-B15C-F41A483F20F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588" y="2900284"/>
            <a:ext cx="2734811" cy="19597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67CC5D-D44C-40AA-88B7-CBFF90663D0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8182" y="879553"/>
            <a:ext cx="5586368" cy="398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913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title"/>
          </p:nvPr>
        </p:nvSpPr>
        <p:spPr>
          <a:xfrm>
            <a:off x="89237" y="8668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>
                <a:latin typeface="Bahnschrift SemiLight SemiConde" panose="020B0502040204020203" pitchFamily="34" charset="0"/>
              </a:rPr>
              <a:t>TREC 2018</a:t>
            </a:r>
            <a:endParaRPr sz="4000" dirty="0">
              <a:latin typeface="Bahnschrift SemiLight SemiConde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85671B-E0FD-4FBE-BB80-84FDD07B020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2050" name="Picture 2" descr="https://lh3.googleusercontent.com/IK0um9FDsh7TEEDVOPBfkATrGO_FEbKT8zSq_ouKLk5EaJia7a7CALYehIPnGNRwoSJQx-ojx5GPiooxaJkFhPlnDdQA_JX8jA9VMx2a3ie3VO5QBlh-ecRxju1dM8SdVcFanJcWai9K-Tcj147OdvYYZnL9fBcFArhuJAtZT5ewoH4W-VqjVy5z-WmsrtSYSLGOgegchqXCQJgFl6qkrE7LJuYhRBmvmItuOhOBM0vVJQP2hBHtDsDx-aTFBo2cfLY493OpfKs1IjTHPLeKK4DjvO-6OgJo0oUQfyhmfcjtyHVZOBjM3Bmjh-PMg4CI5RIltDE0xNfT9oOMg5G8YKjlu81cE24M2cNlJ_8cxISwCD9A4Hqml2SVCWLFhOwqMOePNTqfXS_-VuIPPDyof3QEFh9z3olX7sLbTt0BFSTgA_vQqNWjT19ow-iowoeQqlepJ6Piq2fwx29ZaNL-5pA-mTT7V5w7V3b-r2zyaqVdsSG3aGp7i8xoxIHE1i3zTCroMIb6mWtg8nHBvXy-vTqDJXGpweuAizeDXH6RNIMO0xewoHmKiY0IcJBD521wycPzV_ECjD-JYJpH7gGD1oy2KKbbcwj08wojuXqeDtTflp9RMwpMkqchs_sg-siiHfQzcnw3LwdUpRxhOEHX9EbnMNVTsKU=w1056-h1582-no">
            <a:extLst>
              <a:ext uri="{FF2B5EF4-FFF2-40B4-BE49-F238E27FC236}">
                <a16:creationId xmlns:a16="http://schemas.microsoft.com/office/drawing/2014/main" id="{165770F4-A86E-48F6-8394-22000D3C8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3788" y="1105600"/>
            <a:ext cx="2199749" cy="329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Mg6kfh97BXrpdw9C4XVKQjJh709yeRpkyPgxLSOr-Xi48pxNjJbCQxHH4uULFj5TRMNt__NA3127Gw7apejbKE7cwFmtehD2Z53ITW-mkXjWDtdzMoJ8TUuXTaWe2PsCw17BvQRhXfwIgEce4Z1AsJwLvSJQGtX-9LTgeaUqo3JL3l6vOrOYDdRuGSiH4_P5fVVIsi3saR1LxPcDqktnlEuevyLe-dUxc25tP1OBvsU-rdV753eAf9DHWbv_Jcnu3e2D04eRzQwDVq5eXg-SBKix7Cn1b8jR04i_ZSzSAJnpT2mH6B4NnrCi-N9aEDlPjMglsNjaCeX5MKJjD5Hrzg2wPqk_a69KdaKMfqVqKcEQl_YLwyzv679ilA-yEeWKKkVh0DZBb4OWuYI9cHI2Gz9phOyitG761v7tv6UnyT7qHqUdZc4hMCgWD7K0VaUOPdITVMem_VNUcwJKTAPxDtz8kwbm4GEf3cg7lZM5cQQ_oIDzkhyhyZ8nb63_8A44OPJOAvCDrv0kPAkusK0_VwkkeO9M7luXBimedVHHjUYcC_PGdwb4xsPW2OZSk6lH0zAiqMe_8rn4jSM39tU2Ecg7hcEYeXFHP9Ngy4dUu6Ov2XnBqDT60R0oNpjoGLd-JIblTadOG2t75xNK7zplUGOw1-tQIBc=w1188-h1582-no">
            <a:extLst>
              <a:ext uri="{FF2B5EF4-FFF2-40B4-BE49-F238E27FC236}">
                <a16:creationId xmlns:a16="http://schemas.microsoft.com/office/drawing/2014/main" id="{E1156329-A167-45BF-90DB-194826DC27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06484" y="1105600"/>
            <a:ext cx="2071404" cy="331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lh3.googleusercontent.com/mDuqikmKyJSup9yjEp5ZyhYQQ3if3D3dO0GW1erk7QpR9ip3ggEEeTgcvTRULnVc1YhYkDcgmCXVBvayBk_XRd51rfXqDPin1MTYGUA99rnB4rUEt_ZYFBa8DV9jaCA7113RmPFebgtkP5Ma3JL1mcBHpv8Y7GhwB1zqvpLXQztNlzcpgMYFLD-47KMoQvTwjnoKERdUFEq6901Y8ebDo2L3h12oQJgwPVL-dR1gPOY5BNAwyzudX5W5ZgGgq4KS56z8MNvFB-0LFwyLuAjgj1MnY5MWqkod6nXM5-t98Nra8pK3lpdTJhyLiwg4aT2R1mjO7fNdXwue1rvEcaBqg5_9vfOtH_7xf5uawaXojCymuyfYO5r3e2xQbVOzAjshGJlmojsC04bfKP2IZLEy3frIPge2I3U74xnC4RdTbyRXUw8LuJSgeuvzwI0U7frp1sYbscAmtLBzUPsjDB5NqOs7EEXeDZpHaBjWPqxqz9bjqsX7TMxdmW1OJc0czhVUkJ6h-Z1Nt0Vu2J9DAZXpvSCDz2OT_Mu_wLgvl4g11XmhFADjVBYLtGeDY5dlmsz7CW6xKyssw-f5vZgP-CWDEG8MbUsoBkAXCJeqLnL3UbgMMZdZMRL_FXOi2IFLGmRtq4dZzAtIQH-cSy35B9Yc-nbS-diSFg0=w1364-h1024-no">
            <a:extLst>
              <a:ext uri="{FF2B5EF4-FFF2-40B4-BE49-F238E27FC236}">
                <a16:creationId xmlns:a16="http://schemas.microsoft.com/office/drawing/2014/main" id="{FC985C45-CB2A-4749-AB6E-8A0575ED6B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9123" y="1096284"/>
            <a:ext cx="3937685" cy="3316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6752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-1971707" y="1535592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dirty="0">
                <a:latin typeface="Bahnschrift SemiLight SemiConde" panose="020B0502040204020203" pitchFamily="34" charset="0"/>
              </a:rPr>
              <a:t>TREC </a:t>
            </a:r>
            <a:endParaRPr sz="8800" dirty="0">
              <a:latin typeface="Bahnschrift SemiLight SemiConde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3EC835-A013-4C8F-8ADE-1AB288DD57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772BE3C7-C008-4B78-A349-2BA731878081}"/>
              </a:ext>
            </a:extLst>
          </p:cNvPr>
          <p:cNvSpPr/>
          <p:nvPr/>
        </p:nvSpPr>
        <p:spPr>
          <a:xfrm rot="10800000">
            <a:off x="3917659" y="2039965"/>
            <a:ext cx="1308682" cy="648226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81;p17">
            <a:extLst>
              <a:ext uri="{FF2B5EF4-FFF2-40B4-BE49-F238E27FC236}">
                <a16:creationId xmlns:a16="http://schemas.microsoft.com/office/drawing/2014/main" id="{090C75F6-2258-4125-AC73-2CA48EF45D5F}"/>
              </a:ext>
            </a:extLst>
          </p:cNvPr>
          <p:cNvSpPr txBox="1">
            <a:spLocks/>
          </p:cNvSpPr>
          <p:nvPr/>
        </p:nvSpPr>
        <p:spPr>
          <a:xfrm>
            <a:off x="2603806" y="1535592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Bahnschrift SemiLight SemiConde" panose="020B0502040204020203" pitchFamily="34" charset="0"/>
              </a:rPr>
              <a:t>LREC </a:t>
            </a:r>
          </a:p>
        </p:txBody>
      </p:sp>
      <p:sp>
        <p:nvSpPr>
          <p:cNvPr id="15" name="Google Shape;81;p17">
            <a:extLst>
              <a:ext uri="{FF2B5EF4-FFF2-40B4-BE49-F238E27FC236}">
                <a16:creationId xmlns:a16="http://schemas.microsoft.com/office/drawing/2014/main" id="{A73C67CB-0160-483C-AE8E-7FD51921B1C7}"/>
              </a:ext>
            </a:extLst>
          </p:cNvPr>
          <p:cNvSpPr txBox="1">
            <a:spLocks/>
          </p:cNvSpPr>
          <p:nvPr/>
        </p:nvSpPr>
        <p:spPr>
          <a:xfrm>
            <a:off x="5610827" y="1585927"/>
            <a:ext cx="2506557" cy="1624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8800" dirty="0">
                <a:latin typeface="Bahnschrift SemiLight SemiConde" panose="020B0502040204020203" pitchFamily="34" charset="0"/>
              </a:rPr>
              <a:t>LCDC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244179" y="24625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latin typeface="Bahnschrift SemiLight SemiConde" panose="020B0502040204020203" pitchFamily="34" charset="0"/>
              </a:rPr>
              <a:t>LCDC 2019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3EC835-A013-4C8F-8ADE-1AB288DD57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2A1207D-64E9-4A67-96A1-91695D9423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0F96D6-464D-4E18-AFD0-3848D38A62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95B236-E693-4B42-AD30-3430F8216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4476" y="532604"/>
            <a:ext cx="5780303" cy="381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9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title"/>
          </p:nvPr>
        </p:nvSpPr>
        <p:spPr>
          <a:xfrm>
            <a:off x="311700" y="24625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dirty="0">
                <a:latin typeface="Bahnschrift SemiLight SemiConde" panose="020B0502040204020203" pitchFamily="34" charset="0"/>
              </a:rPr>
              <a:t>Our Sponsors</a:t>
            </a:r>
            <a:br>
              <a:rPr lang="en-US" dirty="0"/>
            </a:br>
            <a:endParaRPr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3EC835-A013-4C8F-8ADE-1AB288DD57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488E59D-3521-4DE3-BE2E-3851A5E34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219" y="2285400"/>
            <a:ext cx="4208099" cy="5727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2A51726-124C-4AFF-B98D-EFBC93C4E2A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82" y="1542224"/>
            <a:ext cx="2806655" cy="263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082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3EC835-A013-4C8F-8ADE-1AB288DD57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AFD7B8-7435-4C1D-B86B-C2054CEDFD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3526" y="965047"/>
            <a:ext cx="3169920" cy="3190240"/>
          </a:xfrm>
          <a:prstGeom prst="rect">
            <a:avLst/>
          </a:prstGeom>
        </p:spPr>
      </p:pic>
      <p:pic>
        <p:nvPicPr>
          <p:cNvPr id="3076" name="Picture 4" descr="Photo">
            <a:extLst>
              <a:ext uri="{FF2B5EF4-FFF2-40B4-BE49-F238E27FC236}">
                <a16:creationId xmlns:a16="http://schemas.microsoft.com/office/drawing/2014/main" id="{7E8C3DDD-091D-4CF4-8B32-352B7274A6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97875" y="965047"/>
            <a:ext cx="2938577" cy="319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D143A5-378B-49C6-B7C6-7B89BB99141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D105DA-0410-45DE-B776-0A419674D11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  <p:sp>
        <p:nvSpPr>
          <p:cNvPr id="15" name="Google Shape;81;p17">
            <a:extLst>
              <a:ext uri="{FF2B5EF4-FFF2-40B4-BE49-F238E27FC236}">
                <a16:creationId xmlns:a16="http://schemas.microsoft.com/office/drawing/2014/main" id="{9751F4C7-1AF1-45E2-8089-E431219FBDE9}"/>
              </a:ext>
            </a:extLst>
          </p:cNvPr>
          <p:cNvSpPr txBox="1">
            <a:spLocks/>
          </p:cNvSpPr>
          <p:nvPr/>
        </p:nvSpPr>
        <p:spPr>
          <a:xfrm>
            <a:off x="262648" y="8668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3600" b="1" dirty="0">
                <a:latin typeface="Bahnschrift SemiLight SemiConde" panose="020B0502040204020203" pitchFamily="34" charset="0"/>
              </a:rPr>
              <a:t>Thank you to Adrienne Steele and Dr. Wagg!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1133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>
            <a:extLst>
              <a:ext uri="{FF2B5EF4-FFF2-40B4-BE49-F238E27FC236}">
                <a16:creationId xmlns:a16="http://schemas.microsoft.com/office/drawing/2014/main" id="{A61E31B8-3F67-4B2C-B211-9DEDB078CE63}"/>
              </a:ext>
            </a:extLst>
          </p:cNvPr>
          <p:cNvSpPr/>
          <p:nvPr/>
        </p:nvSpPr>
        <p:spPr>
          <a:xfrm>
            <a:off x="10888132" y="406317"/>
            <a:ext cx="2759825" cy="275982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5C07D61-2BEE-45F5-B65D-036C4C8AB075}"/>
              </a:ext>
            </a:extLst>
          </p:cNvPr>
          <p:cNvSpPr txBox="1">
            <a:spLocks/>
          </p:cNvSpPr>
          <p:nvPr/>
        </p:nvSpPr>
        <p:spPr>
          <a:xfrm>
            <a:off x="10759841" y="3358060"/>
            <a:ext cx="3072950" cy="157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/>
              <a:t>Innovation</a:t>
            </a:r>
          </a:p>
        </p:txBody>
      </p:sp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30261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latin typeface="Bahnschrift SemiLight SemiConde" panose="020B0502040204020203" pitchFamily="34" charset="0"/>
              </a:rPr>
              <a:t>Goals of LCDC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-3256690" y="1260439"/>
            <a:ext cx="3011363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800" dirty="0"/>
              <a:t>Innovation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800" dirty="0"/>
              <a:t>Leadership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800" dirty="0"/>
              <a:t>Teamwork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800" dirty="0"/>
              <a:t>Networking</a:t>
            </a:r>
            <a:endParaRPr sz="2800" dirty="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800" dirty="0"/>
              <a:t>Having fun</a:t>
            </a:r>
            <a:endParaRPr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3DD893-37D2-473A-BFE3-6976B1EC6F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4FD839A-A648-478A-B4BE-A3A283F1EDB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898281-11C6-4C82-8B69-F901B23915D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D188CB-38FB-41D3-ADA8-E4321E421C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52215" y="701549"/>
            <a:ext cx="2488202" cy="2138783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7DE297CF-0C3E-4C9F-B051-AAF2EAABBCD9}"/>
              </a:ext>
            </a:extLst>
          </p:cNvPr>
          <p:cNvSpPr/>
          <p:nvPr/>
        </p:nvSpPr>
        <p:spPr>
          <a:xfrm>
            <a:off x="10888132" y="4721795"/>
            <a:ext cx="2759825" cy="27598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3AAB46DA-595F-4405-9AEB-3059066B81EB}"/>
              </a:ext>
            </a:extLst>
          </p:cNvPr>
          <p:cNvSpPr txBox="1">
            <a:spLocks/>
          </p:cNvSpPr>
          <p:nvPr/>
        </p:nvSpPr>
        <p:spPr>
          <a:xfrm>
            <a:off x="10759841" y="7673538"/>
            <a:ext cx="3072950" cy="157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/>
              <a:t>Leadership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95A18A-D2DB-4F3A-A5A2-53E30F58CB4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37636" y="5122039"/>
            <a:ext cx="2421756" cy="2113417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4767752D-2326-4701-AEE4-C61A6D79DB9E}"/>
              </a:ext>
            </a:extLst>
          </p:cNvPr>
          <p:cNvSpPr/>
          <p:nvPr/>
        </p:nvSpPr>
        <p:spPr>
          <a:xfrm>
            <a:off x="-6941292" y="475070"/>
            <a:ext cx="2759825" cy="2759825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C1B5041-B73D-4A3C-BEE7-D290550BCD6C}"/>
              </a:ext>
            </a:extLst>
          </p:cNvPr>
          <p:cNvSpPr txBox="1">
            <a:spLocks/>
          </p:cNvSpPr>
          <p:nvPr/>
        </p:nvSpPr>
        <p:spPr>
          <a:xfrm>
            <a:off x="-7069583" y="3426813"/>
            <a:ext cx="3072950" cy="157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/>
              <a:t>Teamwork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7521581-1730-46A7-9008-172248F48A13}"/>
              </a:ext>
            </a:extLst>
          </p:cNvPr>
          <p:cNvSpPr/>
          <p:nvPr/>
        </p:nvSpPr>
        <p:spPr>
          <a:xfrm>
            <a:off x="-6941292" y="4967959"/>
            <a:ext cx="2759825" cy="275982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CB34644-30F0-47FC-BD8D-B4569ED41F0E}"/>
              </a:ext>
            </a:extLst>
          </p:cNvPr>
          <p:cNvSpPr txBox="1">
            <a:spLocks/>
          </p:cNvSpPr>
          <p:nvPr/>
        </p:nvSpPr>
        <p:spPr>
          <a:xfrm>
            <a:off x="-7069583" y="7919702"/>
            <a:ext cx="3072950" cy="157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/>
              <a:t>Networking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2872117-DA50-4A80-8D31-7C9B2445E66A}"/>
              </a:ext>
            </a:extLst>
          </p:cNvPr>
          <p:cNvSpPr/>
          <p:nvPr/>
        </p:nvSpPr>
        <p:spPr>
          <a:xfrm>
            <a:off x="-3152827" y="4930121"/>
            <a:ext cx="2759825" cy="2759825"/>
          </a:xfrm>
          <a:prstGeom prst="ellipse">
            <a:avLst/>
          </a:prstGeom>
          <a:solidFill>
            <a:srgbClr val="FBEC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762220F1-DDF5-4F86-A926-3BD6D6F80623}"/>
              </a:ext>
            </a:extLst>
          </p:cNvPr>
          <p:cNvSpPr txBox="1">
            <a:spLocks/>
          </p:cNvSpPr>
          <p:nvPr/>
        </p:nvSpPr>
        <p:spPr>
          <a:xfrm>
            <a:off x="-3281118" y="7881864"/>
            <a:ext cx="3072950" cy="1572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600" b="1" dirty="0"/>
              <a:t>Have Fun!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39DAD11-56C6-4ADB-8543-43B8DFB184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971310" y="716606"/>
            <a:ext cx="2759825" cy="22979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2D62CB4-BB79-4458-AE78-D9B9DC9412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642122" y="5452338"/>
            <a:ext cx="2218027" cy="18694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6A6500-0F26-4899-AEF3-AB1E4AC7BAE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152828" y="5183796"/>
            <a:ext cx="2759825" cy="24065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41CEC22-B1A1-43F4-83C6-B14E7588302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34" y="1717005"/>
            <a:ext cx="1680370" cy="24738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6EED348-C0E4-4993-81DC-B45A0C4DC19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267" y="1660032"/>
            <a:ext cx="1776342" cy="261517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487949A-982E-4F56-A2FD-1EDC59BD2284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5339" y="1698525"/>
            <a:ext cx="1772694" cy="26098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A36B25F-E930-4107-80D0-ACDE33432D2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989" y="1684703"/>
            <a:ext cx="1791472" cy="263744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43FFFC7-C355-44A2-88B6-622B510B20C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476" y="1583548"/>
            <a:ext cx="1944059" cy="28620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649E8478-CF68-4508-A005-DBF0B864D642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014" y="2089902"/>
            <a:ext cx="2716262" cy="1410335"/>
          </a:xfrm>
          <a:prstGeom prst="rect">
            <a:avLst/>
          </a:prstGeom>
        </p:spPr>
      </p:pic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311700" y="30261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Bahnschrift SemiLight SemiConde" panose="020B0502040204020203" pitchFamily="34" charset="0"/>
              </a:rPr>
              <a:t>Industry Representative Coming: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3DD893-37D2-473A-BFE3-6976B1EC6F6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F1C5ECC-A62E-43E2-89FB-4EF7E5F912D8}"/>
              </a:ext>
            </a:extLst>
          </p:cNvPr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3856" y="1073584"/>
            <a:ext cx="3602614" cy="1886351"/>
          </a:xfrm>
          <a:prstGeom prst="rect">
            <a:avLst/>
          </a:prstGeom>
        </p:spPr>
      </p:pic>
      <p:pic>
        <p:nvPicPr>
          <p:cNvPr id="33" name="Picture 32" descr="Image result for globalstar engineering logo">
            <a:extLst>
              <a:ext uri="{FF2B5EF4-FFF2-40B4-BE49-F238E27FC236}">
                <a16:creationId xmlns:a16="http://schemas.microsoft.com/office/drawing/2014/main" id="{E96E4C7E-37C3-4045-9EA4-17F9E02EBC87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0017" y="2918772"/>
            <a:ext cx="2672614" cy="2014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Picture 35" descr="Image result for Chevron">
            <a:extLst>
              <a:ext uri="{FF2B5EF4-FFF2-40B4-BE49-F238E27FC236}">
                <a16:creationId xmlns:a16="http://schemas.microsoft.com/office/drawing/2014/main" id="{0D2CBE2E-C529-4676-92F6-8CB0ECBF6897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789" y="1411281"/>
            <a:ext cx="1881381" cy="21021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Picture 40" descr="Image result for entergy logo">
            <a:extLst>
              <a:ext uri="{FF2B5EF4-FFF2-40B4-BE49-F238E27FC236}">
                <a16:creationId xmlns:a16="http://schemas.microsoft.com/office/drawing/2014/main" id="{D48D463F-4069-4274-AB1F-ED3362BD1A8F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3189" y="2557145"/>
            <a:ext cx="2883949" cy="1139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Picture 41" descr="Image result for marathon logo">
            <a:extLst>
              <a:ext uri="{FF2B5EF4-FFF2-40B4-BE49-F238E27FC236}">
                <a16:creationId xmlns:a16="http://schemas.microsoft.com/office/drawing/2014/main" id="{3454AA59-813F-42D7-9C4E-1FBF4C240F73}"/>
              </a:ext>
            </a:extLst>
          </p:cNvPr>
          <p:cNvPicPr/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463" y="3283483"/>
            <a:ext cx="1948366" cy="1557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Picture 42" descr="Image result for Keystone engineering logo">
            <a:extLst>
              <a:ext uri="{FF2B5EF4-FFF2-40B4-BE49-F238E27FC236}">
                <a16:creationId xmlns:a16="http://schemas.microsoft.com/office/drawing/2014/main" id="{81772B68-E7B3-478D-9D56-4CBAA84F6120}"/>
              </a:ext>
            </a:extLst>
          </p:cNvPr>
          <p:cNvPicPr/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33551" y="4040540"/>
            <a:ext cx="2883949" cy="572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85917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5A765F-B01D-4D91-8F1B-DB4DF0B95E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E6BFE9-8D61-41EF-AEC9-7746E8E7AF3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1279" y="0"/>
            <a:ext cx="538144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77885" y="1130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Bahnschrift SemiLight SemiConde" panose="020B0502040204020203" pitchFamily="34" charset="0"/>
              </a:rPr>
              <a:t>House Keeping: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2D393C-3FB7-47C3-82E5-1EAF999C66B9}"/>
              </a:ext>
            </a:extLst>
          </p:cNvPr>
          <p:cNvSpPr txBox="1"/>
          <p:nvPr/>
        </p:nvSpPr>
        <p:spPr>
          <a:xfrm>
            <a:off x="423745" y="1081668"/>
            <a:ext cx="632274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u="sng" dirty="0"/>
              <a:t>If you need help: </a:t>
            </a:r>
            <a:r>
              <a:rPr lang="en-US" sz="2000" dirty="0"/>
              <a:t>Look for someone wearing a </a:t>
            </a:r>
            <a:r>
              <a:rPr lang="en-US" sz="2000" b="1" dirty="0">
                <a:highlight>
                  <a:srgbClr val="FFFF00"/>
                </a:highlight>
              </a:rPr>
              <a:t>LCDC Shirt today or Black SPM shirt tomorrow</a:t>
            </a:r>
          </a:p>
          <a:p>
            <a:pPr marL="45720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Team Leaders: </a:t>
            </a:r>
            <a:r>
              <a:rPr lang="en-US" sz="2000" dirty="0"/>
              <a:t>Join the GroupMe</a:t>
            </a:r>
          </a:p>
          <a:p>
            <a:pPr marL="45720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Treat this building like you would treat a </a:t>
            </a:r>
            <a:r>
              <a:rPr lang="en-US" sz="2000" b="1" dirty="0"/>
              <a:t>$114 million dollar </a:t>
            </a:r>
            <a:r>
              <a:rPr lang="en-US" sz="2000" dirty="0"/>
              <a:t>car</a:t>
            </a:r>
          </a:p>
          <a:p>
            <a:pPr marL="4572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u="sng" dirty="0"/>
              <a:t>Make your friends who didn’t come jealous:</a:t>
            </a:r>
          </a:p>
          <a:p>
            <a:pPr marL="51435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Snapchat Filter</a:t>
            </a:r>
          </a:p>
          <a:p>
            <a:pPr marL="51435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#Eweek2019</a:t>
            </a:r>
          </a:p>
          <a:p>
            <a:pPr marL="45720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C983C5-8DD5-49CD-A894-DF5735379A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6A17F2-E845-4BC2-B709-ED178820A4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291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177885" y="113043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Bahnschrift SemiLight SemiConde" panose="020B0502040204020203" pitchFamily="34" charset="0"/>
              </a:rPr>
              <a:t>Questions:</a:t>
            </a:r>
            <a:endParaRPr sz="4400" b="1" dirty="0">
              <a:latin typeface="Bahnschrift SemiLight SemiConde" panose="020B0502040204020203" pitchFamily="34" charset="0"/>
            </a:endParaRPr>
          </a:p>
        </p:txBody>
      </p:sp>
      <p:sp>
        <p:nvSpPr>
          <p:cNvPr id="4" name="Google Shape;103;p20">
            <a:extLst>
              <a:ext uri="{FF2B5EF4-FFF2-40B4-BE49-F238E27FC236}">
                <a16:creationId xmlns:a16="http://schemas.microsoft.com/office/drawing/2014/main" id="{3E387D80-C317-4365-8BB3-4C01F47D6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Have until </a:t>
            </a:r>
            <a:r>
              <a:rPr lang="en" sz="2400" b="1" dirty="0">
                <a:highlight>
                  <a:srgbClr val="FFFF00"/>
                </a:highlight>
              </a:rPr>
              <a:t>7 A.M tomorrow </a:t>
            </a:r>
            <a:r>
              <a:rPr lang="en" sz="2400" dirty="0"/>
              <a:t>to submit questions to Burke</a:t>
            </a:r>
          </a:p>
          <a:p>
            <a:pPr lvl="1" indent="-342900">
              <a:spcBef>
                <a:spcPts val="0"/>
              </a:spcBef>
              <a:buSzPts val="1800"/>
              <a:buChar char="●"/>
            </a:pPr>
            <a:r>
              <a:rPr lang="en-US" sz="2000" dirty="0"/>
              <a:t>Game questions or material requests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u="sng" dirty="0">
                <a:solidFill>
                  <a:schemeClr val="hlink"/>
                </a:solidFill>
                <a:hlinkClick r:id="rId3"/>
              </a:rPr>
              <a:t>lcdc.lsu@gmail.com</a:t>
            </a:r>
            <a:endParaRPr sz="2400"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2400" dirty="0"/>
              <a:t>Will have a </a:t>
            </a:r>
            <a:r>
              <a:rPr lang="en" sz="2400" b="1" dirty="0">
                <a:highlight>
                  <a:srgbClr val="FFFF00"/>
                </a:highlight>
              </a:rPr>
              <a:t>Q&amp;A Session </a:t>
            </a:r>
            <a:r>
              <a:rPr lang="en-US" sz="2400" dirty="0"/>
              <a:t>during breakfast</a:t>
            </a:r>
            <a:r>
              <a:rPr lang="en" sz="2400" dirty="0"/>
              <a:t> Saturday </a:t>
            </a:r>
            <a:r>
              <a:rPr lang="en-US" sz="2400" dirty="0"/>
              <a:t>for the competition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1478E-BE14-40A3-A0D8-4AFCF2B103B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CB929A-9CF2-4BE4-B7E8-F10612F672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027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2530793" y="158645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 b="1" dirty="0">
                <a:latin typeface="Bahnschrift SemiLight SemiConde" panose="020B0502040204020203" pitchFamily="34" charset="0"/>
              </a:rPr>
              <a:t>Questions?</a:t>
            </a:r>
            <a:endParaRPr sz="7200" b="1" dirty="0">
              <a:latin typeface="Bahnschrift SemiLight SemiConde" panose="020B05020402040202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31478E-BE14-40A3-A0D8-4AFCF2B103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93" y="4460952"/>
            <a:ext cx="716057" cy="6714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CB929A-9CF2-4BE4-B7E8-F10612F672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632" y="4663217"/>
            <a:ext cx="1961164" cy="26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433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523</Words>
  <Application>Microsoft Office PowerPoint</Application>
  <PresentationFormat>On-screen Show (16:9)</PresentationFormat>
  <Paragraphs>90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Bahnschrift SemiLight SemiConde</vt:lpstr>
      <vt:lpstr>Simple Light</vt:lpstr>
      <vt:lpstr>LCDC 2019</vt:lpstr>
      <vt:lpstr>Meet the Chairs</vt:lpstr>
      <vt:lpstr>Meet the Chairs</vt:lpstr>
      <vt:lpstr>TREC 2017</vt:lpstr>
      <vt:lpstr>TREC 2018</vt:lpstr>
      <vt:lpstr>TREC 2018</vt:lpstr>
      <vt:lpstr>TREC </vt:lpstr>
      <vt:lpstr>LCDC 2019</vt:lpstr>
      <vt:lpstr>Our Sponsors </vt:lpstr>
      <vt:lpstr>PowerPoint Presentation</vt:lpstr>
      <vt:lpstr>Goals of LCDC</vt:lpstr>
      <vt:lpstr>Industry Representative Coming:</vt:lpstr>
      <vt:lpstr>PowerPoint Presentation</vt:lpstr>
      <vt:lpstr>House Keeping:</vt:lpstr>
      <vt:lpstr>Questions: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LCDC!</dc:title>
  <dc:creator>Grace Nguyen</dc:creator>
  <cp:lastModifiedBy>Lucy X Guo</cp:lastModifiedBy>
  <cp:revision>41</cp:revision>
  <dcterms:modified xsi:type="dcterms:W3CDTF">2019-10-21T06:35:13Z</dcterms:modified>
</cp:coreProperties>
</file>