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6576000" cy="27432000"/>
  <p:notesSz cx="6858000" cy="9144000"/>
  <p:defaultTextStyle>
    <a:defPPr>
      <a:defRPr lang="en-US"/>
    </a:defPPr>
    <a:lvl1pPr marL="0" algn="l" defTabSz="1828699" rtl="0" eaLnBrk="1" latinLnBrk="0" hangingPunct="1">
      <a:defRPr sz="7166" kern="1200">
        <a:solidFill>
          <a:schemeClr val="tx1"/>
        </a:solidFill>
        <a:latin typeface="+mn-lt"/>
        <a:ea typeface="+mn-ea"/>
        <a:cs typeface="+mn-cs"/>
      </a:defRPr>
    </a:lvl1pPr>
    <a:lvl2pPr marL="1828699" algn="l" defTabSz="1828699" rtl="0" eaLnBrk="1" latinLnBrk="0" hangingPunct="1">
      <a:defRPr sz="7166" kern="1200">
        <a:solidFill>
          <a:schemeClr val="tx1"/>
        </a:solidFill>
        <a:latin typeface="+mn-lt"/>
        <a:ea typeface="+mn-ea"/>
        <a:cs typeface="+mn-cs"/>
      </a:defRPr>
    </a:lvl2pPr>
    <a:lvl3pPr marL="3657399" algn="l" defTabSz="1828699" rtl="0" eaLnBrk="1" latinLnBrk="0" hangingPunct="1">
      <a:defRPr sz="7166" kern="1200">
        <a:solidFill>
          <a:schemeClr val="tx1"/>
        </a:solidFill>
        <a:latin typeface="+mn-lt"/>
        <a:ea typeface="+mn-ea"/>
        <a:cs typeface="+mn-cs"/>
      </a:defRPr>
    </a:lvl3pPr>
    <a:lvl4pPr marL="5486098" algn="l" defTabSz="1828699" rtl="0" eaLnBrk="1" latinLnBrk="0" hangingPunct="1">
      <a:defRPr sz="7166" kern="1200">
        <a:solidFill>
          <a:schemeClr val="tx1"/>
        </a:solidFill>
        <a:latin typeface="+mn-lt"/>
        <a:ea typeface="+mn-ea"/>
        <a:cs typeface="+mn-cs"/>
      </a:defRPr>
    </a:lvl4pPr>
    <a:lvl5pPr marL="7314797" algn="l" defTabSz="1828699" rtl="0" eaLnBrk="1" latinLnBrk="0" hangingPunct="1">
      <a:defRPr sz="7166" kern="1200">
        <a:solidFill>
          <a:schemeClr val="tx1"/>
        </a:solidFill>
        <a:latin typeface="+mn-lt"/>
        <a:ea typeface="+mn-ea"/>
        <a:cs typeface="+mn-cs"/>
      </a:defRPr>
    </a:lvl5pPr>
    <a:lvl6pPr marL="9143498" algn="l" defTabSz="1828699" rtl="0" eaLnBrk="1" latinLnBrk="0" hangingPunct="1">
      <a:defRPr sz="7166" kern="1200">
        <a:solidFill>
          <a:schemeClr val="tx1"/>
        </a:solidFill>
        <a:latin typeface="+mn-lt"/>
        <a:ea typeface="+mn-ea"/>
        <a:cs typeface="+mn-cs"/>
      </a:defRPr>
    </a:lvl6pPr>
    <a:lvl7pPr marL="10972197" algn="l" defTabSz="1828699" rtl="0" eaLnBrk="1" latinLnBrk="0" hangingPunct="1">
      <a:defRPr sz="7166" kern="1200">
        <a:solidFill>
          <a:schemeClr val="tx1"/>
        </a:solidFill>
        <a:latin typeface="+mn-lt"/>
        <a:ea typeface="+mn-ea"/>
        <a:cs typeface="+mn-cs"/>
      </a:defRPr>
    </a:lvl7pPr>
    <a:lvl8pPr marL="12800896" algn="l" defTabSz="1828699" rtl="0" eaLnBrk="1" latinLnBrk="0" hangingPunct="1">
      <a:defRPr sz="7166" kern="1200">
        <a:solidFill>
          <a:schemeClr val="tx1"/>
        </a:solidFill>
        <a:latin typeface="+mn-lt"/>
        <a:ea typeface="+mn-ea"/>
        <a:cs typeface="+mn-cs"/>
      </a:defRPr>
    </a:lvl8pPr>
    <a:lvl9pPr marL="14629596" algn="l" defTabSz="1828699" rtl="0" eaLnBrk="1" latinLnBrk="0" hangingPunct="1">
      <a:defRPr sz="716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0" userDrawn="1">
          <p15:clr>
            <a:srgbClr val="A4A3A4"/>
          </p15:clr>
        </p15:guide>
        <p15:guide id="2" pos="115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53A1"/>
    <a:srgbClr val="767171"/>
    <a:srgbClr val="FAF1CE"/>
    <a:srgbClr val="FFFFD9"/>
    <a:srgbClr val="FDD0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18FD0D-747D-E390-2A6C-542BA87A119A}" v="20" dt="2019-12-01T03:49:34.729"/>
    <p1510:client id="{CC29C060-85A4-4EAF-A9CD-908C9F1CE9DA}" v="3" dt="2019-12-01T04:03:14.883"/>
    <p1510:client id="{43C869DF-68F6-597A-B4B2-87DCA2308BE5}" v="12" dt="2019-11-30T23:31:39.345"/>
    <p1510:client id="{2CB17669-836F-453D-92DC-3E4C030068C3}" v="25" dt="2019-12-01T12:38:32.226"/>
    <p1510:client id="{F886A630-E20F-4490-95C1-C275111D5F65}" v="3" dt="2019-12-01T04:29:05.9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4" d="100"/>
          <a:sy n="24" d="100"/>
        </p:scale>
        <p:origin x="2922" y="618"/>
      </p:cViewPr>
      <p:guideLst>
        <p:guide orient="horz" pos="8640"/>
        <p:guide pos="115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kota J Hebert" userId="c2d905f9-e77d-4a1a-a377-abfde74ffd6e" providerId="ADAL" clId="{CC29C060-85A4-4EAF-A9CD-908C9F1CE9DA}"/>
    <pc:docChg chg="custSel modSld">
      <pc:chgData name="Dakota J Hebert" userId="c2d905f9-e77d-4a1a-a377-abfde74ffd6e" providerId="ADAL" clId="{CC29C060-85A4-4EAF-A9CD-908C9F1CE9DA}" dt="2019-12-01T04:14:52.619" v="9" actId="1035"/>
      <pc:docMkLst>
        <pc:docMk/>
      </pc:docMkLst>
      <pc:sldChg chg="delSp modSp">
        <pc:chgData name="Dakota J Hebert" userId="c2d905f9-e77d-4a1a-a377-abfde74ffd6e" providerId="ADAL" clId="{CC29C060-85A4-4EAF-A9CD-908C9F1CE9DA}" dt="2019-12-01T04:14:52.619" v="9" actId="1035"/>
        <pc:sldMkLst>
          <pc:docMk/>
          <pc:sldMk cId="3677947646" sldId="256"/>
        </pc:sldMkLst>
        <pc:spChg chg="mod">
          <ac:chgData name="Dakota J Hebert" userId="c2d905f9-e77d-4a1a-a377-abfde74ffd6e" providerId="ADAL" clId="{CC29C060-85A4-4EAF-A9CD-908C9F1CE9DA}" dt="2019-12-01T04:14:23.349" v="6" actId="1076"/>
          <ac:spMkLst>
            <pc:docMk/>
            <pc:sldMk cId="3677947646" sldId="256"/>
            <ac:spMk id="72" creationId="{6E911416-38D5-49BB-8C34-43C7E40E4D3B}"/>
          </ac:spMkLst>
        </pc:spChg>
        <pc:spChg chg="mod">
          <ac:chgData name="Dakota J Hebert" userId="c2d905f9-e77d-4a1a-a377-abfde74ffd6e" providerId="ADAL" clId="{CC29C060-85A4-4EAF-A9CD-908C9F1CE9DA}" dt="2019-12-01T04:14:52.619" v="9" actId="1035"/>
          <ac:spMkLst>
            <pc:docMk/>
            <pc:sldMk cId="3677947646" sldId="256"/>
            <ac:spMk id="124" creationId="{4302AEA6-EAFD-4F1B-BB3D-D8ED6726A488}"/>
          </ac:spMkLst>
        </pc:spChg>
        <pc:spChg chg="del">
          <ac:chgData name="Dakota J Hebert" userId="c2d905f9-e77d-4a1a-a377-abfde74ffd6e" providerId="ADAL" clId="{CC29C060-85A4-4EAF-A9CD-908C9F1CE9DA}" dt="2019-12-01T03:55:33.607" v="0" actId="478"/>
          <ac:spMkLst>
            <pc:docMk/>
            <pc:sldMk cId="3677947646" sldId="256"/>
            <ac:spMk id="1060" creationId="{43A16D00-E9EA-49A3-819A-DFAADC303DE9}"/>
          </ac:spMkLst>
        </pc:spChg>
        <pc:grpChg chg="mod">
          <ac:chgData name="Dakota J Hebert" userId="c2d905f9-e77d-4a1a-a377-abfde74ffd6e" providerId="ADAL" clId="{CC29C060-85A4-4EAF-A9CD-908C9F1CE9DA}" dt="2019-12-01T03:55:42.960" v="1" actId="6549"/>
          <ac:grpSpMkLst>
            <pc:docMk/>
            <pc:sldMk cId="3677947646" sldId="256"/>
            <ac:grpSpMk id="1063" creationId="{739726EC-9DFD-48AA-97C7-D12321F8ED8E}"/>
          </ac:grpSpMkLst>
        </pc:grpChg>
        <pc:picChg chg="mod">
          <ac:chgData name="Dakota J Hebert" userId="c2d905f9-e77d-4a1a-a377-abfde74ffd6e" providerId="ADAL" clId="{CC29C060-85A4-4EAF-A9CD-908C9F1CE9DA}" dt="2019-12-01T03:57:46.053" v="3" actId="1076"/>
          <ac:picMkLst>
            <pc:docMk/>
            <pc:sldMk cId="3677947646" sldId="256"/>
            <ac:picMk id="1064" creationId="{F0B50983-5BD8-477F-894F-F45BC3483203}"/>
          </ac:picMkLst>
        </pc:picChg>
      </pc:sldChg>
    </pc:docChg>
  </pc:docChgLst>
  <pc:docChgLst>
    <pc:chgData name="Lucy X Guo" userId="8e71473d-97f3-42f7-9dfd-e2dae915b991" providerId="ADAL" clId="{2CB17669-836F-453D-92DC-3E4C030068C3}"/>
    <pc:docChg chg="undo custSel modSld">
      <pc:chgData name="Lucy X Guo" userId="8e71473d-97f3-42f7-9dfd-e2dae915b991" providerId="ADAL" clId="{2CB17669-836F-453D-92DC-3E4C030068C3}" dt="2019-12-01T12:38:39.248" v="330" actId="1076"/>
      <pc:docMkLst>
        <pc:docMk/>
      </pc:docMkLst>
      <pc:sldChg chg="addSp delSp modSp modAnim">
        <pc:chgData name="Lucy X Guo" userId="8e71473d-97f3-42f7-9dfd-e2dae915b991" providerId="ADAL" clId="{2CB17669-836F-453D-92DC-3E4C030068C3}" dt="2019-12-01T12:38:39.248" v="330" actId="1076"/>
        <pc:sldMkLst>
          <pc:docMk/>
          <pc:sldMk cId="3677947646" sldId="256"/>
        </pc:sldMkLst>
        <pc:spChg chg="mod">
          <ac:chgData name="Lucy X Guo" userId="8e71473d-97f3-42f7-9dfd-e2dae915b991" providerId="ADAL" clId="{2CB17669-836F-453D-92DC-3E4C030068C3}" dt="2019-12-01T09:48:54.947" v="288" actId="1076"/>
          <ac:spMkLst>
            <pc:docMk/>
            <pc:sldMk cId="3677947646" sldId="256"/>
            <ac:spMk id="73" creationId="{68D918C5-80D1-204A-9D9E-B2DCCF64561A}"/>
          </ac:spMkLst>
        </pc:spChg>
        <pc:spChg chg="mod">
          <ac:chgData name="Lucy X Guo" userId="8e71473d-97f3-42f7-9dfd-e2dae915b991" providerId="ADAL" clId="{2CB17669-836F-453D-92DC-3E4C030068C3}" dt="2019-12-01T09:48:54.947" v="288" actId="1076"/>
          <ac:spMkLst>
            <pc:docMk/>
            <pc:sldMk cId="3677947646" sldId="256"/>
            <ac:spMk id="74" creationId="{7627BBF7-6CC1-734A-90A4-8E3DDF0ED061}"/>
          </ac:spMkLst>
        </pc:spChg>
        <pc:spChg chg="mod">
          <ac:chgData name="Lucy X Guo" userId="8e71473d-97f3-42f7-9dfd-e2dae915b991" providerId="ADAL" clId="{2CB17669-836F-453D-92DC-3E4C030068C3}" dt="2019-12-01T09:48:54.947" v="288" actId="1076"/>
          <ac:spMkLst>
            <pc:docMk/>
            <pc:sldMk cId="3677947646" sldId="256"/>
            <ac:spMk id="75" creationId="{3AC1F817-2D4F-7046-86D9-66AA0CCC026D}"/>
          </ac:spMkLst>
        </pc:spChg>
        <pc:spChg chg="mod">
          <ac:chgData name="Lucy X Guo" userId="8e71473d-97f3-42f7-9dfd-e2dae915b991" providerId="ADAL" clId="{2CB17669-836F-453D-92DC-3E4C030068C3}" dt="2019-12-01T09:48:54.947" v="288" actId="1076"/>
          <ac:spMkLst>
            <pc:docMk/>
            <pc:sldMk cId="3677947646" sldId="256"/>
            <ac:spMk id="76" creationId="{3931ECD1-CF37-9945-B713-1C8A3D9BB3FF}"/>
          </ac:spMkLst>
        </pc:spChg>
        <pc:spChg chg="add del">
          <ac:chgData name="Lucy X Guo" userId="8e71473d-97f3-42f7-9dfd-e2dae915b991" providerId="ADAL" clId="{2CB17669-836F-453D-92DC-3E4C030068C3}" dt="2019-12-01T09:39:40.412" v="12"/>
          <ac:spMkLst>
            <pc:docMk/>
            <pc:sldMk cId="3677947646" sldId="256"/>
            <ac:spMk id="79" creationId="{8DD872AF-625A-4D09-A5CE-440D7E10ABB7}"/>
          </ac:spMkLst>
        </pc:spChg>
        <pc:spChg chg="add del">
          <ac:chgData name="Lucy X Guo" userId="8e71473d-97f3-42f7-9dfd-e2dae915b991" providerId="ADAL" clId="{2CB17669-836F-453D-92DC-3E4C030068C3}" dt="2019-12-01T09:39:40.412" v="12"/>
          <ac:spMkLst>
            <pc:docMk/>
            <pc:sldMk cId="3677947646" sldId="256"/>
            <ac:spMk id="81" creationId="{2C7D069F-2E1F-462D-82F4-99A80731EF49}"/>
          </ac:spMkLst>
        </pc:spChg>
        <pc:spChg chg="add mod">
          <ac:chgData name="Lucy X Guo" userId="8e71473d-97f3-42f7-9dfd-e2dae915b991" providerId="ADAL" clId="{2CB17669-836F-453D-92DC-3E4C030068C3}" dt="2019-12-01T09:41:27.115" v="169" actId="1076"/>
          <ac:spMkLst>
            <pc:docMk/>
            <pc:sldMk cId="3677947646" sldId="256"/>
            <ac:spMk id="83" creationId="{49644409-6144-4484-A4EA-B962924A0EA3}"/>
          </ac:spMkLst>
        </pc:spChg>
        <pc:spChg chg="add mod">
          <ac:chgData name="Lucy X Guo" userId="8e71473d-97f3-42f7-9dfd-e2dae915b991" providerId="ADAL" clId="{2CB17669-836F-453D-92DC-3E4C030068C3}" dt="2019-12-01T09:45:42.165" v="211" actId="1076"/>
          <ac:spMkLst>
            <pc:docMk/>
            <pc:sldMk cId="3677947646" sldId="256"/>
            <ac:spMk id="86" creationId="{A931C820-780B-4E1C-9BC4-A63BBB96068D}"/>
          </ac:spMkLst>
        </pc:spChg>
        <pc:spChg chg="add mod">
          <ac:chgData name="Lucy X Guo" userId="8e71473d-97f3-42f7-9dfd-e2dae915b991" providerId="ADAL" clId="{2CB17669-836F-453D-92DC-3E4C030068C3}" dt="2019-12-01T09:45:49.309" v="225" actId="20577"/>
          <ac:spMkLst>
            <pc:docMk/>
            <pc:sldMk cId="3677947646" sldId="256"/>
            <ac:spMk id="87" creationId="{39967201-FB7D-42AF-942C-9BE9FDAA38C7}"/>
          </ac:spMkLst>
        </pc:spChg>
        <pc:spChg chg="add mod">
          <ac:chgData name="Lucy X Guo" userId="8e71473d-97f3-42f7-9dfd-e2dae915b991" providerId="ADAL" clId="{2CB17669-836F-453D-92DC-3E4C030068C3}" dt="2019-12-01T09:47:24.988" v="257" actId="1076"/>
          <ac:spMkLst>
            <pc:docMk/>
            <pc:sldMk cId="3677947646" sldId="256"/>
            <ac:spMk id="88" creationId="{7B1D262D-3BA6-4A91-B9A5-6FECAF39C4F5}"/>
          </ac:spMkLst>
        </pc:spChg>
        <pc:spChg chg="add mod">
          <ac:chgData name="Lucy X Guo" userId="8e71473d-97f3-42f7-9dfd-e2dae915b991" providerId="ADAL" clId="{2CB17669-836F-453D-92DC-3E4C030068C3}" dt="2019-12-01T09:47:48.487" v="270" actId="1076"/>
          <ac:spMkLst>
            <pc:docMk/>
            <pc:sldMk cId="3677947646" sldId="256"/>
            <ac:spMk id="91" creationId="{0C508A79-32A2-474E-A6F0-40BC9D4881EB}"/>
          </ac:spMkLst>
        </pc:spChg>
        <pc:spChg chg="add mod">
          <ac:chgData name="Lucy X Guo" userId="8e71473d-97f3-42f7-9dfd-e2dae915b991" providerId="ADAL" clId="{2CB17669-836F-453D-92DC-3E4C030068C3}" dt="2019-12-01T09:48:28.556" v="287" actId="1076"/>
          <ac:spMkLst>
            <pc:docMk/>
            <pc:sldMk cId="3677947646" sldId="256"/>
            <ac:spMk id="111" creationId="{777C27E2-76EC-47B1-B53E-9B84A56E902A}"/>
          </ac:spMkLst>
        </pc:spChg>
        <pc:grpChg chg="mod">
          <ac:chgData name="Lucy X Guo" userId="8e71473d-97f3-42f7-9dfd-e2dae915b991" providerId="ADAL" clId="{2CB17669-836F-453D-92DC-3E4C030068C3}" dt="2019-12-01T09:38:55.084" v="10" actId="1076"/>
          <ac:grpSpMkLst>
            <pc:docMk/>
            <pc:sldMk cId="3677947646" sldId="256"/>
            <ac:grpSpMk id="68" creationId="{66F6BFEC-1D56-F749-BA7A-EBB5939A527C}"/>
          </ac:grpSpMkLst>
        </pc:grpChg>
        <pc:grpChg chg="add del">
          <ac:chgData name="Lucy X Guo" userId="8e71473d-97f3-42f7-9dfd-e2dae915b991" providerId="ADAL" clId="{2CB17669-836F-453D-92DC-3E4C030068C3}" dt="2019-12-01T12:38:10.959" v="321" actId="478"/>
          <ac:grpSpMkLst>
            <pc:docMk/>
            <pc:sldMk cId="3677947646" sldId="256"/>
            <ac:grpSpMk id="95" creationId="{7ADBBB28-E3AE-41FB-BA67-AA6DE26060C7}"/>
          </ac:grpSpMkLst>
        </pc:grpChg>
        <pc:picChg chg="add mod modCrop">
          <ac:chgData name="Lucy X Guo" userId="8e71473d-97f3-42f7-9dfd-e2dae915b991" providerId="ADAL" clId="{2CB17669-836F-453D-92DC-3E4C030068C3}" dt="2019-12-01T09:41:34.145" v="171" actId="14100"/>
          <ac:picMkLst>
            <pc:docMk/>
            <pc:sldMk cId="3677947646" sldId="256"/>
            <ac:picMk id="15" creationId="{5DDCD8F1-9B38-47F5-956E-767E6F29EE24}"/>
          </ac:picMkLst>
        </pc:picChg>
        <pc:picChg chg="add mod">
          <ac:chgData name="Lucy X Guo" userId="8e71473d-97f3-42f7-9dfd-e2dae915b991" providerId="ADAL" clId="{2CB17669-836F-453D-92DC-3E4C030068C3}" dt="2019-12-01T09:42:52.016" v="177" actId="1076"/>
          <ac:picMkLst>
            <pc:docMk/>
            <pc:sldMk cId="3677947646" sldId="256"/>
            <ac:picMk id="16" creationId="{A6B07AA9-D960-42B2-BE23-5EACF7837B7A}"/>
          </ac:picMkLst>
        </pc:picChg>
        <pc:picChg chg="add mod modCrop">
          <ac:chgData name="Lucy X Guo" userId="8e71473d-97f3-42f7-9dfd-e2dae915b991" providerId="ADAL" clId="{2CB17669-836F-453D-92DC-3E4C030068C3}" dt="2019-12-01T09:48:16.877" v="274" actId="1076"/>
          <ac:picMkLst>
            <pc:docMk/>
            <pc:sldMk cId="3677947646" sldId="256"/>
            <ac:picMk id="20" creationId="{45090EC2-730E-423D-A89E-8F5CD11DD8BA}"/>
          </ac:picMkLst>
        </pc:picChg>
        <pc:picChg chg="add mod">
          <ac:chgData name="Lucy X Guo" userId="8e71473d-97f3-42f7-9dfd-e2dae915b991" providerId="ADAL" clId="{2CB17669-836F-453D-92DC-3E4C030068C3}" dt="2019-12-01T09:46:14.796" v="246" actId="1076"/>
          <ac:picMkLst>
            <pc:docMk/>
            <pc:sldMk cId="3677947646" sldId="256"/>
            <ac:picMk id="21" creationId="{615FB6D0-226A-420B-9D5B-CC3029F03E64}"/>
          </ac:picMkLst>
        </pc:picChg>
        <pc:picChg chg="add del">
          <ac:chgData name="Lucy X Guo" userId="8e71473d-97f3-42f7-9dfd-e2dae915b991" providerId="ADAL" clId="{2CB17669-836F-453D-92DC-3E4C030068C3}" dt="2019-12-01T12:38:30.592" v="325" actId="478"/>
          <ac:picMkLst>
            <pc:docMk/>
            <pc:sldMk cId="3677947646" sldId="256"/>
            <ac:picMk id="24" creationId="{E64C38D5-FF22-46DE-A5D5-4669E8D2F1AB}"/>
          </ac:picMkLst>
        </pc:picChg>
        <pc:picChg chg="add mod modCrop">
          <ac:chgData name="Lucy X Guo" userId="8e71473d-97f3-42f7-9dfd-e2dae915b991" providerId="ADAL" clId="{2CB17669-836F-453D-92DC-3E4C030068C3}" dt="2019-12-01T09:47:38.373" v="261" actId="1076"/>
          <ac:picMkLst>
            <pc:docMk/>
            <pc:sldMk cId="3677947646" sldId="256"/>
            <ac:picMk id="25" creationId="{4993E189-DB14-4378-8187-305F8EB427AE}"/>
          </ac:picMkLst>
        </pc:picChg>
        <pc:picChg chg="add del mod ord">
          <ac:chgData name="Lucy X Guo" userId="8e71473d-97f3-42f7-9dfd-e2dae915b991" providerId="ADAL" clId="{2CB17669-836F-453D-92DC-3E4C030068C3}" dt="2019-12-01T12:38:07.768" v="319" actId="167"/>
          <ac:picMkLst>
            <pc:docMk/>
            <pc:sldMk cId="3677947646" sldId="256"/>
            <ac:picMk id="28" creationId="{617CF47D-44F4-47B8-A302-34F081618F75}"/>
          </ac:picMkLst>
        </pc:picChg>
        <pc:picChg chg="add mod">
          <ac:chgData name="Lucy X Guo" userId="8e71473d-97f3-42f7-9dfd-e2dae915b991" providerId="ADAL" clId="{2CB17669-836F-453D-92DC-3E4C030068C3}" dt="2019-12-01T12:38:39.248" v="330" actId="1076"/>
          <ac:picMkLst>
            <pc:docMk/>
            <pc:sldMk cId="3677947646" sldId="256"/>
            <ac:picMk id="34" creationId="{0751D0D3-8AEA-4FFB-9FB1-95607EEBE75F}"/>
          </ac:picMkLst>
        </pc:picChg>
        <pc:picChg chg="mod">
          <ac:chgData name="Lucy X Guo" userId="8e71473d-97f3-42f7-9dfd-e2dae915b991" providerId="ADAL" clId="{2CB17669-836F-453D-92DC-3E4C030068C3}" dt="2019-12-01T09:37:18.164" v="1"/>
          <ac:picMkLst>
            <pc:docMk/>
            <pc:sldMk cId="3677947646" sldId="256"/>
            <ac:picMk id="59" creationId="{1B1299FE-C1F0-447D-AF44-761EE6A74243}"/>
          </ac:picMkLst>
        </pc:picChg>
        <pc:picChg chg="mod">
          <ac:chgData name="Lucy X Guo" userId="8e71473d-97f3-42f7-9dfd-e2dae915b991" providerId="ADAL" clId="{2CB17669-836F-453D-92DC-3E4C030068C3}" dt="2019-12-01T09:37:12.643" v="0"/>
          <ac:picMkLst>
            <pc:docMk/>
            <pc:sldMk cId="3677947646" sldId="256"/>
            <ac:picMk id="67" creationId="{D6C9F8D1-973A-45D0-AD8F-B52E99D6D58E}"/>
          </ac:picMkLst>
        </pc:picChg>
        <pc:picChg chg="add del">
          <ac:chgData name="Lucy X Guo" userId="8e71473d-97f3-42f7-9dfd-e2dae915b991" providerId="ADAL" clId="{2CB17669-836F-453D-92DC-3E4C030068C3}" dt="2019-12-01T09:39:40.412" v="12"/>
          <ac:picMkLst>
            <pc:docMk/>
            <pc:sldMk cId="3677947646" sldId="256"/>
            <ac:picMk id="77" creationId="{3A4C31C5-275E-4D77-9DB2-5D45C4DCBE9D}"/>
          </ac:picMkLst>
        </pc:picChg>
        <pc:picChg chg="add del">
          <ac:chgData name="Lucy X Guo" userId="8e71473d-97f3-42f7-9dfd-e2dae915b991" providerId="ADAL" clId="{2CB17669-836F-453D-92DC-3E4C030068C3}" dt="2019-12-01T09:39:40.412" v="12"/>
          <ac:picMkLst>
            <pc:docMk/>
            <pc:sldMk cId="3677947646" sldId="256"/>
            <ac:picMk id="78" creationId="{18C19B9E-5EA0-45EA-9DB1-6B9E1C099F22}"/>
          </ac:picMkLst>
        </pc:picChg>
        <pc:picChg chg="add mod modCrop">
          <ac:chgData name="Lucy X Guo" userId="8e71473d-97f3-42f7-9dfd-e2dae915b991" providerId="ADAL" clId="{2CB17669-836F-453D-92DC-3E4C030068C3}" dt="2019-12-01T09:41:43.934" v="173" actId="14100"/>
          <ac:picMkLst>
            <pc:docMk/>
            <pc:sldMk cId="3677947646" sldId="256"/>
            <ac:picMk id="82" creationId="{B522284B-7F52-47A3-A770-8BD09B990A0A}"/>
          </ac:picMkLst>
        </pc:picChg>
        <pc:picChg chg="add mod">
          <ac:chgData name="Lucy X Guo" userId="8e71473d-97f3-42f7-9dfd-e2dae915b991" providerId="ADAL" clId="{2CB17669-836F-453D-92DC-3E4C030068C3}" dt="2019-12-01T09:46:18.287" v="248" actId="14100"/>
          <ac:picMkLst>
            <pc:docMk/>
            <pc:sldMk cId="3677947646" sldId="256"/>
            <ac:picMk id="84" creationId="{312938F0-BBC2-4B87-A5E0-175051489C46}"/>
          </ac:picMkLst>
        </pc:picChg>
        <pc:picChg chg="add mod">
          <ac:chgData name="Lucy X Guo" userId="8e71473d-97f3-42f7-9dfd-e2dae915b991" providerId="ADAL" clId="{2CB17669-836F-453D-92DC-3E4C030068C3}" dt="2019-12-01T09:47:21.077" v="256" actId="14100"/>
          <ac:picMkLst>
            <pc:docMk/>
            <pc:sldMk cId="3677947646" sldId="256"/>
            <ac:picMk id="85" creationId="{3764F91D-557A-42CB-8344-8547D805B561}"/>
          </ac:picMkLst>
        </pc:picChg>
        <pc:picChg chg="del">
          <ac:chgData name="Lucy X Guo" userId="8e71473d-97f3-42f7-9dfd-e2dae915b991" providerId="ADAL" clId="{2CB17669-836F-453D-92DC-3E4C030068C3}" dt="2019-12-01T12:38:12.840" v="322" actId="478"/>
          <ac:picMkLst>
            <pc:docMk/>
            <pc:sldMk cId="3677947646" sldId="256"/>
            <ac:picMk id="96" creationId="{676A464F-48FF-467F-B666-9854161AFD32}"/>
          </ac:picMkLst>
        </pc:picChg>
        <pc:picChg chg="add del">
          <ac:chgData name="Lucy X Guo" userId="8e71473d-97f3-42f7-9dfd-e2dae915b991" providerId="ADAL" clId="{2CB17669-836F-453D-92DC-3E4C030068C3}" dt="2019-12-01T12:38:25.768" v="324" actId="478"/>
          <ac:picMkLst>
            <pc:docMk/>
            <pc:sldMk cId="3677947646" sldId="256"/>
            <ac:picMk id="1051" creationId="{32D9B7C4-151F-44BF-AFD1-5E92845B2641}"/>
          </ac:picMkLst>
        </pc:picChg>
        <pc:cxnChg chg="mod">
          <ac:chgData name="Lucy X Guo" userId="8e71473d-97f3-42f7-9dfd-e2dae915b991" providerId="ADAL" clId="{2CB17669-836F-453D-92DC-3E4C030068C3}" dt="2019-12-01T12:38:10.959" v="321" actId="478"/>
          <ac:cxnSpMkLst>
            <pc:docMk/>
            <pc:sldMk cId="3677947646" sldId="256"/>
            <ac:cxnSpMk id="98" creationId="{7E85631F-F079-4821-AE5A-021D482B775A}"/>
          </ac:cxnSpMkLst>
        </pc:cxnChg>
        <pc:cxnChg chg="mod">
          <ac:chgData name="Lucy X Guo" userId="8e71473d-97f3-42f7-9dfd-e2dae915b991" providerId="ADAL" clId="{2CB17669-836F-453D-92DC-3E4C030068C3}" dt="2019-12-01T12:38:10.959" v="321" actId="478"/>
          <ac:cxnSpMkLst>
            <pc:docMk/>
            <pc:sldMk cId="3677947646" sldId="256"/>
            <ac:cxnSpMk id="100" creationId="{554F9BDE-BD02-45E9-ABF3-E57979B24E7B}"/>
          </ac:cxnSpMkLst>
        </pc:cxnChg>
        <pc:cxnChg chg="mod">
          <ac:chgData name="Lucy X Guo" userId="8e71473d-97f3-42f7-9dfd-e2dae915b991" providerId="ADAL" clId="{2CB17669-836F-453D-92DC-3E4C030068C3}" dt="2019-12-01T12:38:10.959" v="321" actId="478"/>
          <ac:cxnSpMkLst>
            <pc:docMk/>
            <pc:sldMk cId="3677947646" sldId="256"/>
            <ac:cxnSpMk id="104" creationId="{93EECC26-54F7-48EA-B69D-C48825ED26D9}"/>
          </ac:cxnSpMkLst>
        </pc:cxnChg>
        <pc:cxnChg chg="mod">
          <ac:chgData name="Lucy X Guo" userId="8e71473d-97f3-42f7-9dfd-e2dae915b991" providerId="ADAL" clId="{2CB17669-836F-453D-92DC-3E4C030068C3}" dt="2019-12-01T12:38:20.471" v="323" actId="14100"/>
          <ac:cxnSpMkLst>
            <pc:docMk/>
            <pc:sldMk cId="3677947646" sldId="256"/>
            <ac:cxnSpMk id="106" creationId="{2D214ABE-DA5E-4A86-944E-2F7D8DBB83ED}"/>
          </ac:cxnSpMkLst>
        </pc:cxnChg>
        <pc:cxnChg chg="mod">
          <ac:chgData name="Lucy X Guo" userId="8e71473d-97f3-42f7-9dfd-e2dae915b991" providerId="ADAL" clId="{2CB17669-836F-453D-92DC-3E4C030068C3}" dt="2019-12-01T12:38:10.959" v="321" actId="478"/>
          <ac:cxnSpMkLst>
            <pc:docMk/>
            <pc:sldMk cId="3677947646" sldId="256"/>
            <ac:cxnSpMk id="110" creationId="{FE98579F-F1AC-4540-A4B0-3AE4DC97FD28}"/>
          </ac:cxnSpMkLst>
        </pc:cxnChg>
      </pc:sldChg>
    </pc:docChg>
  </pc:docChgLst>
  <pc:docChgLst>
    <pc:chgData name="Evan T Prejean" userId="75e9a32c-79db-4274-97c0-cd7ad24f8aca" providerId="ADAL" clId="{D03E729C-341C-40AC-BC3B-74818B497D7B}"/>
    <pc:docChg chg="modSld">
      <pc:chgData name="Evan T Prejean" userId="75e9a32c-79db-4274-97c0-cd7ad24f8aca" providerId="ADAL" clId="{D03E729C-341C-40AC-BC3B-74818B497D7B}" dt="2019-11-24T20:16:22.483" v="5" actId="14100"/>
      <pc:docMkLst>
        <pc:docMk/>
      </pc:docMkLst>
      <pc:sldChg chg="addSp modSp">
        <pc:chgData name="Evan T Prejean" userId="75e9a32c-79db-4274-97c0-cd7ad24f8aca" providerId="ADAL" clId="{D03E729C-341C-40AC-BC3B-74818B497D7B}" dt="2019-11-24T20:16:22.483" v="5" actId="14100"/>
        <pc:sldMkLst>
          <pc:docMk/>
          <pc:sldMk cId="3677947646" sldId="256"/>
        </pc:sldMkLst>
        <pc:picChg chg="add mod">
          <ac:chgData name="Evan T Prejean" userId="75e9a32c-79db-4274-97c0-cd7ad24f8aca" providerId="ADAL" clId="{D03E729C-341C-40AC-BC3B-74818B497D7B}" dt="2019-11-24T20:16:22.483" v="5" actId="14100"/>
          <ac:picMkLst>
            <pc:docMk/>
            <pc:sldMk cId="3677947646" sldId="256"/>
            <ac:picMk id="59" creationId="{1B1299FE-C1F0-447D-AF44-761EE6A74243}"/>
          </ac:picMkLst>
        </pc:picChg>
      </pc:sldChg>
    </pc:docChg>
  </pc:docChgLst>
  <pc:docChgLst>
    <pc:chgData name="Michael L Smith" userId="S::msmi326@lsu.edu::99ab060a-1c7b-4ed0-867a-059788bdb14f" providerId="AD" clId="Web-{9018FD0D-747D-E390-2A6C-542BA87A119A}"/>
    <pc:docChg chg="modSld">
      <pc:chgData name="Michael L Smith" userId="S::msmi326@lsu.edu::99ab060a-1c7b-4ed0-867a-059788bdb14f" providerId="AD" clId="Web-{9018FD0D-747D-E390-2A6C-542BA87A119A}" dt="2019-12-01T03:49:34.729" v="15" actId="1076"/>
      <pc:docMkLst>
        <pc:docMk/>
      </pc:docMkLst>
      <pc:sldChg chg="addSp delSp modSp">
        <pc:chgData name="Michael L Smith" userId="S::msmi326@lsu.edu::99ab060a-1c7b-4ed0-867a-059788bdb14f" providerId="AD" clId="Web-{9018FD0D-747D-E390-2A6C-542BA87A119A}" dt="2019-12-01T03:49:34.729" v="15" actId="1076"/>
        <pc:sldMkLst>
          <pc:docMk/>
          <pc:sldMk cId="3677947646" sldId="256"/>
        </pc:sldMkLst>
        <pc:picChg chg="del">
          <ac:chgData name="Michael L Smith" userId="S::msmi326@lsu.edu::99ab060a-1c7b-4ed0-867a-059788bdb14f" providerId="AD" clId="Web-{9018FD0D-747D-E390-2A6C-542BA87A119A}" dt="2019-12-01T03:40:37.171" v="0"/>
          <ac:picMkLst>
            <pc:docMk/>
            <pc:sldMk cId="3677947646" sldId="256"/>
            <ac:picMk id="25" creationId="{8E8AED04-3F57-458B-8D5F-A0F1B169524F}"/>
          </ac:picMkLst>
        </pc:picChg>
        <pc:picChg chg="add mod">
          <ac:chgData name="Michael L Smith" userId="S::msmi326@lsu.edu::99ab060a-1c7b-4ed0-867a-059788bdb14f" providerId="AD" clId="Web-{9018FD0D-747D-E390-2A6C-542BA87A119A}" dt="2019-12-01T03:44:19.946" v="7" actId="14100"/>
          <ac:picMkLst>
            <pc:docMk/>
            <pc:sldMk cId="3677947646" sldId="256"/>
            <ac:picMk id="60" creationId="{35ED5BE5-AC40-479D-A70B-97CC49F9F419}"/>
          </ac:picMkLst>
        </pc:picChg>
        <pc:picChg chg="add mod">
          <ac:chgData name="Michael L Smith" userId="S::msmi326@lsu.edu::99ab060a-1c7b-4ed0-867a-059788bdb14f" providerId="AD" clId="Web-{9018FD0D-747D-E390-2A6C-542BA87A119A}" dt="2019-12-01T03:46:38.915" v="11" actId="14100"/>
          <ac:picMkLst>
            <pc:docMk/>
            <pc:sldMk cId="3677947646" sldId="256"/>
            <ac:picMk id="80" creationId="{5077CEA1-D472-4320-8958-76CF65D675A7}"/>
          </ac:picMkLst>
        </pc:picChg>
        <pc:picChg chg="add mod">
          <ac:chgData name="Michael L Smith" userId="S::msmi326@lsu.edu::99ab060a-1c7b-4ed0-867a-059788bdb14f" providerId="AD" clId="Web-{9018FD0D-747D-E390-2A6C-542BA87A119A}" dt="2019-12-01T03:49:07.931" v="13" actId="1076"/>
          <ac:picMkLst>
            <pc:docMk/>
            <pc:sldMk cId="3677947646" sldId="256"/>
            <ac:picMk id="90" creationId="{E0015A31-1F39-4C76-A093-020AB04B5CF9}"/>
          </ac:picMkLst>
        </pc:picChg>
        <pc:picChg chg="add mod">
          <ac:chgData name="Michael L Smith" userId="S::msmi326@lsu.edu::99ab060a-1c7b-4ed0-867a-059788bdb14f" providerId="AD" clId="Web-{9018FD0D-747D-E390-2A6C-542BA87A119A}" dt="2019-12-01T03:49:34.729" v="15" actId="1076"/>
          <ac:picMkLst>
            <pc:docMk/>
            <pc:sldMk cId="3677947646" sldId="256"/>
            <ac:picMk id="94" creationId="{9FD77773-7073-487C-8C0B-161161540B24}"/>
          </ac:picMkLst>
        </pc:picChg>
      </pc:sldChg>
    </pc:docChg>
  </pc:docChgLst>
  <pc:docChgLst>
    <pc:chgData name="Evan T Prejean" userId="S::epreje4@lsu.edu::75e9a32c-79db-4274-97c0-cd7ad24f8aca" providerId="AD" clId="Web-{08E9CF96-E7F6-ED29-5F77-5871D271AC68}"/>
    <pc:docChg chg="modSld">
      <pc:chgData name="Evan T Prejean" userId="S::epreje4@lsu.edu::75e9a32c-79db-4274-97c0-cd7ad24f8aca" providerId="AD" clId="Web-{08E9CF96-E7F6-ED29-5F77-5871D271AC68}" dt="2019-11-24T16:38:43.575" v="1" actId="14100"/>
      <pc:docMkLst>
        <pc:docMk/>
      </pc:docMkLst>
      <pc:sldChg chg="modSp">
        <pc:chgData name="Evan T Prejean" userId="S::epreje4@lsu.edu::75e9a32c-79db-4274-97c0-cd7ad24f8aca" providerId="AD" clId="Web-{08E9CF96-E7F6-ED29-5F77-5871D271AC68}" dt="2019-11-24T16:38:43.575" v="1" actId="14100"/>
        <pc:sldMkLst>
          <pc:docMk/>
          <pc:sldMk cId="3677947646" sldId="256"/>
        </pc:sldMkLst>
        <pc:spChg chg="mod">
          <ac:chgData name="Evan T Prejean" userId="S::epreje4@lsu.edu::75e9a32c-79db-4274-97c0-cd7ad24f8aca" providerId="AD" clId="Web-{08E9CF96-E7F6-ED29-5F77-5871D271AC68}" dt="2019-11-24T16:38:36.888" v="0" actId="14100"/>
          <ac:spMkLst>
            <pc:docMk/>
            <pc:sldMk cId="3677947646" sldId="256"/>
            <ac:spMk id="13" creationId="{00000000-0000-0000-0000-000000000000}"/>
          </ac:spMkLst>
        </pc:spChg>
        <pc:picChg chg="mod">
          <ac:chgData name="Evan T Prejean" userId="S::epreje4@lsu.edu::75e9a32c-79db-4274-97c0-cd7ad24f8aca" providerId="AD" clId="Web-{08E9CF96-E7F6-ED29-5F77-5871D271AC68}" dt="2019-11-24T16:38:43.575" v="1" actId="14100"/>
          <ac:picMkLst>
            <pc:docMk/>
            <pc:sldMk cId="3677947646" sldId="256"/>
            <ac:picMk id="1028" creationId="{ED6C3C4A-86FE-4567-AAA1-438BDFB53058}"/>
          </ac:picMkLst>
        </pc:picChg>
      </pc:sldChg>
    </pc:docChg>
  </pc:docChgLst>
  <pc:docChgLst>
    <pc:chgData name="Lucy Guo" userId="8e71473d-97f3-42f7-9dfd-e2dae915b991" providerId="ADAL" clId="{8B608B77-FCDC-4FFA-A181-EC7CCA696625}"/>
    <pc:docChg chg="modSld">
      <pc:chgData name="Lucy Guo" userId="8e71473d-97f3-42f7-9dfd-e2dae915b991" providerId="ADAL" clId="{8B608B77-FCDC-4FFA-A181-EC7CCA696625}" dt="2019-11-24T20:07:45.849" v="481"/>
      <pc:docMkLst>
        <pc:docMk/>
      </pc:docMkLst>
      <pc:sldChg chg="addSp delSp modSp">
        <pc:chgData name="Lucy Guo" userId="8e71473d-97f3-42f7-9dfd-e2dae915b991" providerId="ADAL" clId="{8B608B77-FCDC-4FFA-A181-EC7CCA696625}" dt="2019-11-24T20:07:45.849" v="481"/>
        <pc:sldMkLst>
          <pc:docMk/>
          <pc:sldMk cId="3677947646" sldId="256"/>
        </pc:sldMkLst>
        <pc:spChg chg="del">
          <ac:chgData name="Lucy Guo" userId="8e71473d-97f3-42f7-9dfd-e2dae915b991" providerId="ADAL" clId="{8B608B77-FCDC-4FFA-A181-EC7CCA696625}" dt="2019-11-24T17:21:59.745" v="22" actId="478"/>
          <ac:spMkLst>
            <pc:docMk/>
            <pc:sldMk cId="3677947646" sldId="256"/>
            <ac:spMk id="3" creationId="{B54D069F-ADBE-4C3E-9C18-2ED68BCCE4E4}"/>
          </ac:spMkLst>
        </pc:spChg>
        <pc:spChg chg="add mod">
          <ac:chgData name="Lucy Guo" userId="8e71473d-97f3-42f7-9dfd-e2dae915b991" providerId="ADAL" clId="{8B608B77-FCDC-4FFA-A181-EC7CCA696625}" dt="2019-11-24T18:57:12.193" v="120" actId="164"/>
          <ac:spMkLst>
            <pc:docMk/>
            <pc:sldMk cId="3677947646" sldId="256"/>
            <ac:spMk id="8" creationId="{8BB6F744-CF96-45A8-8538-FA76C7EF8163}"/>
          </ac:spMkLst>
        </pc:spChg>
        <pc:spChg chg="mod">
          <ac:chgData name="Lucy Guo" userId="8e71473d-97f3-42f7-9dfd-e2dae915b991" providerId="ADAL" clId="{8B608B77-FCDC-4FFA-A181-EC7CCA696625}" dt="2019-11-24T19:57:46.304" v="460" actId="207"/>
          <ac:spMkLst>
            <pc:docMk/>
            <pc:sldMk cId="3677947646" sldId="256"/>
            <ac:spMk id="10" creationId="{00000000-0000-0000-0000-000000000000}"/>
          </ac:spMkLst>
        </pc:spChg>
        <pc:spChg chg="mod">
          <ac:chgData name="Lucy Guo" userId="8e71473d-97f3-42f7-9dfd-e2dae915b991" providerId="ADAL" clId="{8B608B77-FCDC-4FFA-A181-EC7CCA696625}" dt="2019-11-24T19:56:56.113" v="459" actId="207"/>
          <ac:spMkLst>
            <pc:docMk/>
            <pc:sldMk cId="3677947646" sldId="256"/>
            <ac:spMk id="11" creationId="{00000000-0000-0000-0000-000000000000}"/>
          </ac:spMkLst>
        </pc:spChg>
        <pc:spChg chg="mod">
          <ac:chgData name="Lucy Guo" userId="8e71473d-97f3-42f7-9dfd-e2dae915b991" providerId="ADAL" clId="{8B608B77-FCDC-4FFA-A181-EC7CCA696625}" dt="2019-11-24T17:16:23.954" v="21"/>
          <ac:spMkLst>
            <pc:docMk/>
            <pc:sldMk cId="3677947646" sldId="256"/>
            <ac:spMk id="13" creationId="{00000000-0000-0000-0000-000000000000}"/>
          </ac:spMkLst>
        </pc:spChg>
        <pc:spChg chg="mod">
          <ac:chgData name="Lucy Guo" userId="8e71473d-97f3-42f7-9dfd-e2dae915b991" providerId="ADAL" clId="{8B608B77-FCDC-4FFA-A181-EC7CCA696625}" dt="2019-11-24T17:13:32.359" v="14"/>
          <ac:spMkLst>
            <pc:docMk/>
            <pc:sldMk cId="3677947646" sldId="256"/>
            <ac:spMk id="18" creationId="{D9D6A582-DC54-4036-9CAC-A40C8315EA1B}"/>
          </ac:spMkLst>
        </pc:spChg>
        <pc:spChg chg="add mod">
          <ac:chgData name="Lucy Guo" userId="8e71473d-97f3-42f7-9dfd-e2dae915b991" providerId="ADAL" clId="{8B608B77-FCDC-4FFA-A181-EC7CCA696625}" dt="2019-11-24T17:15:27.150" v="20" actId="207"/>
          <ac:spMkLst>
            <pc:docMk/>
            <pc:sldMk cId="3677947646" sldId="256"/>
            <ac:spMk id="22" creationId="{68C92EEF-A155-49FA-97BF-DDDA674089CD}"/>
          </ac:spMkLst>
        </pc:spChg>
        <pc:spChg chg="add">
          <ac:chgData name="Lucy Guo" userId="8e71473d-97f3-42f7-9dfd-e2dae915b991" providerId="ADAL" clId="{8B608B77-FCDC-4FFA-A181-EC7CCA696625}" dt="2019-11-24T17:45:25.227" v="75"/>
          <ac:spMkLst>
            <pc:docMk/>
            <pc:sldMk cId="3677947646" sldId="256"/>
            <ac:spMk id="27" creationId="{4B0C23AB-4AF5-4FB3-87F8-AEFA5E909510}"/>
          </ac:spMkLst>
        </pc:spChg>
        <pc:spChg chg="mod">
          <ac:chgData name="Lucy Guo" userId="8e71473d-97f3-42f7-9dfd-e2dae915b991" providerId="ADAL" clId="{8B608B77-FCDC-4FFA-A181-EC7CCA696625}" dt="2019-11-24T17:48:34.310" v="79"/>
          <ac:spMkLst>
            <pc:docMk/>
            <pc:sldMk cId="3677947646" sldId="256"/>
            <ac:spMk id="30" creationId="{AC636F1A-EC43-4D1B-A249-40DA252EFD3D}"/>
          </ac:spMkLst>
        </pc:spChg>
        <pc:spChg chg="mod">
          <ac:chgData name="Lucy Guo" userId="8e71473d-97f3-42f7-9dfd-e2dae915b991" providerId="ADAL" clId="{8B608B77-FCDC-4FFA-A181-EC7CCA696625}" dt="2019-11-24T17:14:29.844" v="16"/>
          <ac:spMkLst>
            <pc:docMk/>
            <pc:sldMk cId="3677947646" sldId="256"/>
            <ac:spMk id="31" creationId="{774FB792-E841-4ADC-80A5-E7FE9465D0B1}"/>
          </ac:spMkLst>
        </pc:spChg>
        <pc:spChg chg="mod">
          <ac:chgData name="Lucy Guo" userId="8e71473d-97f3-42f7-9dfd-e2dae915b991" providerId="ADAL" clId="{8B608B77-FCDC-4FFA-A181-EC7CCA696625}" dt="2019-11-24T17:46:56.547" v="77"/>
          <ac:spMkLst>
            <pc:docMk/>
            <pc:sldMk cId="3677947646" sldId="256"/>
            <ac:spMk id="32" creationId="{80D856D2-39C2-4D90-B5DA-4DF8FACC7956}"/>
          </ac:spMkLst>
        </pc:spChg>
        <pc:spChg chg="mod">
          <ac:chgData name="Lucy Guo" userId="8e71473d-97f3-42f7-9dfd-e2dae915b991" providerId="ADAL" clId="{8B608B77-FCDC-4FFA-A181-EC7CCA696625}" dt="2019-11-24T17:27:47.724" v="26"/>
          <ac:spMkLst>
            <pc:docMk/>
            <pc:sldMk cId="3677947646" sldId="256"/>
            <ac:spMk id="33" creationId="{AC2F8B85-B9D1-491D-9F45-DCE2A0CD2372}"/>
          </ac:spMkLst>
        </pc:spChg>
        <pc:spChg chg="add mod">
          <ac:chgData name="Lucy Guo" userId="8e71473d-97f3-42f7-9dfd-e2dae915b991" providerId="ADAL" clId="{8B608B77-FCDC-4FFA-A181-EC7CCA696625}" dt="2019-11-24T18:57:12.193" v="120" actId="164"/>
          <ac:spMkLst>
            <pc:docMk/>
            <pc:sldMk cId="3677947646" sldId="256"/>
            <ac:spMk id="34" creationId="{484A9513-59FE-4392-8C20-56EBC5EF93FE}"/>
          </ac:spMkLst>
        </pc:spChg>
        <pc:spChg chg="add mod">
          <ac:chgData name="Lucy Guo" userId="8e71473d-97f3-42f7-9dfd-e2dae915b991" providerId="ADAL" clId="{8B608B77-FCDC-4FFA-A181-EC7CCA696625}" dt="2019-11-24T18:57:12.193" v="120" actId="164"/>
          <ac:spMkLst>
            <pc:docMk/>
            <pc:sldMk cId="3677947646" sldId="256"/>
            <ac:spMk id="36" creationId="{2002E012-D8AD-4B05-8D13-EE8CB97833EF}"/>
          </ac:spMkLst>
        </pc:spChg>
        <pc:spChg chg="mod">
          <ac:chgData name="Lucy Guo" userId="8e71473d-97f3-42f7-9dfd-e2dae915b991" providerId="ADAL" clId="{8B608B77-FCDC-4FFA-A181-EC7CCA696625}" dt="2019-11-24T18:55:10.142" v="117" actId="207"/>
          <ac:spMkLst>
            <pc:docMk/>
            <pc:sldMk cId="3677947646" sldId="256"/>
            <ac:spMk id="42" creationId="{69DF6807-6F51-4CEB-A51C-CD599B61B83E}"/>
          </ac:spMkLst>
        </pc:spChg>
        <pc:spChg chg="mod">
          <ac:chgData name="Lucy Guo" userId="8e71473d-97f3-42f7-9dfd-e2dae915b991" providerId="ADAL" clId="{8B608B77-FCDC-4FFA-A181-EC7CCA696625}" dt="2019-11-24T18:55:10.142" v="117" actId="207"/>
          <ac:spMkLst>
            <pc:docMk/>
            <pc:sldMk cId="3677947646" sldId="256"/>
            <ac:spMk id="43" creationId="{51AC75E1-8ADC-4C92-9997-57F837A5FDEE}"/>
          </ac:spMkLst>
        </pc:spChg>
        <pc:spChg chg="add mod">
          <ac:chgData name="Lucy Guo" userId="8e71473d-97f3-42f7-9dfd-e2dae915b991" providerId="ADAL" clId="{8B608B77-FCDC-4FFA-A181-EC7CCA696625}" dt="2019-11-24T18:57:12.193" v="120" actId="164"/>
          <ac:spMkLst>
            <pc:docMk/>
            <pc:sldMk cId="3677947646" sldId="256"/>
            <ac:spMk id="44" creationId="{44D8A0B9-2559-4252-BBB7-90E4ADF3AFBB}"/>
          </ac:spMkLst>
        </pc:spChg>
        <pc:spChg chg="mod">
          <ac:chgData name="Lucy Guo" userId="8e71473d-97f3-42f7-9dfd-e2dae915b991" providerId="ADAL" clId="{8B608B77-FCDC-4FFA-A181-EC7CCA696625}" dt="2019-11-24T18:55:10.142" v="117" actId="207"/>
          <ac:spMkLst>
            <pc:docMk/>
            <pc:sldMk cId="3677947646" sldId="256"/>
            <ac:spMk id="46" creationId="{8B57C560-F385-4FEC-BC82-AC076FAB2CA8}"/>
          </ac:spMkLst>
        </pc:spChg>
        <pc:spChg chg="mod">
          <ac:chgData name="Lucy Guo" userId="8e71473d-97f3-42f7-9dfd-e2dae915b991" providerId="ADAL" clId="{8B608B77-FCDC-4FFA-A181-EC7CCA696625}" dt="2019-11-24T18:55:10.142" v="117" actId="207"/>
          <ac:spMkLst>
            <pc:docMk/>
            <pc:sldMk cId="3677947646" sldId="256"/>
            <ac:spMk id="48" creationId="{5D8CB776-6631-43FE-8733-EAFEBC4D38B8}"/>
          </ac:spMkLst>
        </pc:spChg>
        <pc:spChg chg="add mod">
          <ac:chgData name="Lucy Guo" userId="8e71473d-97f3-42f7-9dfd-e2dae915b991" providerId="ADAL" clId="{8B608B77-FCDC-4FFA-A181-EC7CCA696625}" dt="2019-11-24T18:57:12.193" v="120" actId="164"/>
          <ac:spMkLst>
            <pc:docMk/>
            <pc:sldMk cId="3677947646" sldId="256"/>
            <ac:spMk id="49" creationId="{AFA2A2B5-EB42-442C-80FB-6F01BC5D69F0}"/>
          </ac:spMkLst>
        </pc:spChg>
        <pc:spChg chg="add mod">
          <ac:chgData name="Lucy Guo" userId="8e71473d-97f3-42f7-9dfd-e2dae915b991" providerId="ADAL" clId="{8B608B77-FCDC-4FFA-A181-EC7CCA696625}" dt="2019-11-24T18:57:12.193" v="120" actId="164"/>
          <ac:spMkLst>
            <pc:docMk/>
            <pc:sldMk cId="3677947646" sldId="256"/>
            <ac:spMk id="53" creationId="{4281361C-0429-4C70-ADDF-96F3CE9B33F4}"/>
          </ac:spMkLst>
        </pc:spChg>
        <pc:spChg chg="mod topLvl">
          <ac:chgData name="Lucy Guo" userId="8e71473d-97f3-42f7-9dfd-e2dae915b991" providerId="ADAL" clId="{8B608B77-FCDC-4FFA-A181-EC7CCA696625}" dt="2019-11-24T20:05:21.428" v="479" actId="164"/>
          <ac:spMkLst>
            <pc:docMk/>
            <pc:sldMk cId="3677947646" sldId="256"/>
            <ac:spMk id="72" creationId="{6E911416-38D5-49BB-8C34-43C7E40E4D3B}"/>
          </ac:spMkLst>
        </pc:spChg>
        <pc:spChg chg="add mod">
          <ac:chgData name="Lucy Guo" userId="8e71473d-97f3-42f7-9dfd-e2dae915b991" providerId="ADAL" clId="{8B608B77-FCDC-4FFA-A181-EC7CCA696625}" dt="2019-11-24T18:57:12.193" v="120" actId="164"/>
          <ac:spMkLst>
            <pc:docMk/>
            <pc:sldMk cId="3677947646" sldId="256"/>
            <ac:spMk id="75" creationId="{9E5CD4C3-BF15-4A50-8C9A-85D40003D3B1}"/>
          </ac:spMkLst>
        </pc:spChg>
        <pc:spChg chg="add">
          <ac:chgData name="Lucy Guo" userId="8e71473d-97f3-42f7-9dfd-e2dae915b991" providerId="ADAL" clId="{8B608B77-FCDC-4FFA-A181-EC7CCA696625}" dt="2019-11-24T18:55:53.244" v="118"/>
          <ac:spMkLst>
            <pc:docMk/>
            <pc:sldMk cId="3677947646" sldId="256"/>
            <ac:spMk id="92" creationId="{4FD5463B-1D79-4C97-9AE9-12C5E359AD9B}"/>
          </ac:spMkLst>
        </pc:spChg>
        <pc:spChg chg="add">
          <ac:chgData name="Lucy Guo" userId="8e71473d-97f3-42f7-9dfd-e2dae915b991" providerId="ADAL" clId="{8B608B77-FCDC-4FFA-A181-EC7CCA696625}" dt="2019-11-24T18:56:04.603" v="119"/>
          <ac:spMkLst>
            <pc:docMk/>
            <pc:sldMk cId="3677947646" sldId="256"/>
            <ac:spMk id="93" creationId="{D24FE7A8-3B81-4A66-B2AC-557C1461C954}"/>
          </ac:spMkLst>
        </pc:spChg>
        <pc:spChg chg="add mod topLvl">
          <ac:chgData name="Lucy Guo" userId="8e71473d-97f3-42f7-9dfd-e2dae915b991" providerId="ADAL" clId="{8B608B77-FCDC-4FFA-A181-EC7CCA696625}" dt="2019-11-24T20:05:21.428" v="479" actId="164"/>
          <ac:spMkLst>
            <pc:docMk/>
            <pc:sldMk cId="3677947646" sldId="256"/>
            <ac:spMk id="124" creationId="{4302AEA6-EAFD-4F1B-BB3D-D8ED6726A488}"/>
          </ac:spMkLst>
        </pc:spChg>
        <pc:spChg chg="add">
          <ac:chgData name="Lucy Guo" userId="8e71473d-97f3-42f7-9dfd-e2dae915b991" providerId="ADAL" clId="{8B608B77-FCDC-4FFA-A181-EC7CCA696625}" dt="2019-11-24T20:07:45.849" v="481"/>
          <ac:spMkLst>
            <pc:docMk/>
            <pc:sldMk cId="3677947646" sldId="256"/>
            <ac:spMk id="129" creationId="{A803FDA0-4935-4857-A2C9-764DABE4264B}"/>
          </ac:spMkLst>
        </pc:spChg>
        <pc:spChg chg="add mod topLvl">
          <ac:chgData name="Lucy Guo" userId="8e71473d-97f3-42f7-9dfd-e2dae915b991" providerId="ADAL" clId="{8B608B77-FCDC-4FFA-A181-EC7CCA696625}" dt="2019-11-24T20:05:21.428" v="479" actId="164"/>
          <ac:spMkLst>
            <pc:docMk/>
            <pc:sldMk cId="3677947646" sldId="256"/>
            <ac:spMk id="1060" creationId="{43A16D00-E9EA-49A3-819A-DFAADC303DE9}"/>
          </ac:spMkLst>
        </pc:spChg>
        <pc:grpChg chg="add mod">
          <ac:chgData name="Lucy Guo" userId="8e71473d-97f3-42f7-9dfd-e2dae915b991" providerId="ADAL" clId="{8B608B77-FCDC-4FFA-A181-EC7CCA696625}" dt="2019-11-24T18:50:27.591" v="110" actId="1076"/>
          <ac:grpSpMkLst>
            <pc:docMk/>
            <pc:sldMk cId="3677947646" sldId="256"/>
            <ac:grpSpMk id="7" creationId="{64D44C8E-5EB7-4316-B2E2-9268659E2E69}"/>
          </ac:grpSpMkLst>
        </pc:grpChg>
        <pc:grpChg chg="add mod">
          <ac:chgData name="Lucy Guo" userId="8e71473d-97f3-42f7-9dfd-e2dae915b991" providerId="ADAL" clId="{8B608B77-FCDC-4FFA-A181-EC7CCA696625}" dt="2019-11-24T18:57:21.983" v="121"/>
          <ac:grpSpMkLst>
            <pc:docMk/>
            <pc:sldMk cId="3677947646" sldId="256"/>
            <ac:grpSpMk id="95" creationId="{7ADBBB28-E3AE-41FB-BA67-AA6DE26060C7}"/>
          </ac:grpSpMkLst>
        </pc:grpChg>
        <pc:grpChg chg="add mod">
          <ac:chgData name="Lucy Guo" userId="8e71473d-97f3-42f7-9dfd-e2dae915b991" providerId="ADAL" clId="{8B608B77-FCDC-4FFA-A181-EC7CCA696625}" dt="2019-11-24T18:57:12.193" v="120" actId="164"/>
          <ac:grpSpMkLst>
            <pc:docMk/>
            <pc:sldMk cId="3677947646" sldId="256"/>
            <ac:grpSpMk id="1050" creationId="{F922B179-8262-4B92-B049-3A5A6766E58F}"/>
          </ac:grpSpMkLst>
        </pc:grpChg>
        <pc:grpChg chg="add del mod">
          <ac:chgData name="Lucy Guo" userId="8e71473d-97f3-42f7-9dfd-e2dae915b991" providerId="ADAL" clId="{8B608B77-FCDC-4FFA-A181-EC7CCA696625}" dt="2019-11-24T20:04:57.506" v="476" actId="165"/>
          <ac:grpSpMkLst>
            <pc:docMk/>
            <pc:sldMk cId="3677947646" sldId="256"/>
            <ac:grpSpMk id="1061" creationId="{A3AF7F21-BBF3-441D-A93F-09BCB46AC91B}"/>
          </ac:grpSpMkLst>
        </pc:grpChg>
        <pc:grpChg chg="add del mod">
          <ac:chgData name="Lucy Guo" userId="8e71473d-97f3-42f7-9dfd-e2dae915b991" providerId="ADAL" clId="{8B608B77-FCDC-4FFA-A181-EC7CCA696625}" dt="2019-11-24T20:05:19.247" v="478" actId="165"/>
          <ac:grpSpMkLst>
            <pc:docMk/>
            <pc:sldMk cId="3677947646" sldId="256"/>
            <ac:grpSpMk id="1062" creationId="{9ECA729F-3DFF-4974-9E29-1E2DCAD619A0}"/>
          </ac:grpSpMkLst>
        </pc:grpChg>
        <pc:grpChg chg="add mod">
          <ac:chgData name="Lucy Guo" userId="8e71473d-97f3-42f7-9dfd-e2dae915b991" providerId="ADAL" clId="{8B608B77-FCDC-4FFA-A181-EC7CCA696625}" dt="2019-11-24T20:05:21.428" v="479" actId="164"/>
          <ac:grpSpMkLst>
            <pc:docMk/>
            <pc:sldMk cId="3677947646" sldId="256"/>
            <ac:grpSpMk id="1063" creationId="{739726EC-9DFD-48AA-97C7-D12321F8ED8E}"/>
          </ac:grpSpMkLst>
        </pc:grpChg>
        <pc:graphicFrameChg chg="add mod">
          <ac:chgData name="Lucy Guo" userId="8e71473d-97f3-42f7-9dfd-e2dae915b991" providerId="ADAL" clId="{8B608B77-FCDC-4FFA-A181-EC7CCA696625}" dt="2019-11-24T17:43:13.841" v="74"/>
          <ac:graphicFrameMkLst>
            <pc:docMk/>
            <pc:sldMk cId="3677947646" sldId="256"/>
            <ac:graphicFrameMk id="4" creationId="{E9141709-B439-4600-A8CC-54D1AAF10D2E}"/>
          </ac:graphicFrameMkLst>
        </pc:graphicFrameChg>
        <pc:graphicFrameChg chg="add del mod">
          <ac:chgData name="Lucy Guo" userId="8e71473d-97f3-42f7-9dfd-e2dae915b991" providerId="ADAL" clId="{8B608B77-FCDC-4FFA-A181-EC7CCA696625}" dt="2019-11-24T17:36:43.463" v="46"/>
          <ac:graphicFrameMkLst>
            <pc:docMk/>
            <pc:sldMk cId="3677947646" sldId="256"/>
            <ac:graphicFrameMk id="5" creationId="{3FE0EF53-05E7-4AE7-A44C-B17970205712}"/>
          </ac:graphicFrameMkLst>
        </pc:graphicFrameChg>
        <pc:graphicFrameChg chg="add del mod">
          <ac:chgData name="Lucy Guo" userId="8e71473d-97f3-42f7-9dfd-e2dae915b991" providerId="ADAL" clId="{8B608B77-FCDC-4FFA-A181-EC7CCA696625}" dt="2019-11-24T17:42:33.802" v="69"/>
          <ac:graphicFrameMkLst>
            <pc:docMk/>
            <pc:sldMk cId="3677947646" sldId="256"/>
            <ac:graphicFrameMk id="6" creationId="{90DFB479-E4E1-47D3-B6C7-BC0825A1A0E0}"/>
          </ac:graphicFrameMkLst>
        </pc:graphicFrameChg>
        <pc:graphicFrameChg chg="add mod">
          <ac:chgData name="Lucy Guo" userId="8e71473d-97f3-42f7-9dfd-e2dae915b991" providerId="ADAL" clId="{8B608B77-FCDC-4FFA-A181-EC7CCA696625}" dt="2019-11-24T19:52:36.101" v="453"/>
          <ac:graphicFrameMkLst>
            <pc:docMk/>
            <pc:sldMk cId="3677947646" sldId="256"/>
            <ac:graphicFrameMk id="114" creationId="{B97ADE87-60BA-4776-8311-9E1F4F914A8A}"/>
          </ac:graphicFrameMkLst>
        </pc:graphicFrameChg>
        <pc:picChg chg="mod">
          <ac:chgData name="Lucy Guo" userId="8e71473d-97f3-42f7-9dfd-e2dae915b991" providerId="ADAL" clId="{8B608B77-FCDC-4FFA-A181-EC7CCA696625}" dt="2019-11-24T17:50:37.761" v="83" actId="164"/>
          <ac:picMkLst>
            <pc:docMk/>
            <pc:sldMk cId="3677947646" sldId="256"/>
            <ac:picMk id="2" creationId="{18458552-8BBB-4AE7-A65B-389D66A046DA}"/>
          </ac:picMkLst>
        </pc:picChg>
        <pc:picChg chg="add">
          <ac:chgData name="Lucy Guo" userId="8e71473d-97f3-42f7-9dfd-e2dae915b991" providerId="ADAL" clId="{8B608B77-FCDC-4FFA-A181-EC7CCA696625}" dt="2019-11-24T18:14:55.469" v="94"/>
          <ac:picMkLst>
            <pc:docMk/>
            <pc:sldMk cId="3677947646" sldId="256"/>
            <ac:picMk id="52" creationId="{5925A159-CB28-4B29-870E-47BA90891EB9}"/>
          </ac:picMkLst>
        </pc:picChg>
        <pc:picChg chg="add mod">
          <ac:chgData name="Lucy Guo" userId="8e71473d-97f3-42f7-9dfd-e2dae915b991" providerId="ADAL" clId="{8B608B77-FCDC-4FFA-A181-EC7CCA696625}" dt="2019-11-24T18:57:12.193" v="120" actId="164"/>
          <ac:picMkLst>
            <pc:docMk/>
            <pc:sldMk cId="3677947646" sldId="256"/>
            <ac:picMk id="56" creationId="{F4CD8BCB-CBD2-48CF-98DC-A719D5C76B53}"/>
          </ac:picMkLst>
        </pc:picChg>
        <pc:picChg chg="mod">
          <ac:chgData name="Lucy Guo" userId="8e71473d-97f3-42f7-9dfd-e2dae915b991" providerId="ADAL" clId="{8B608B77-FCDC-4FFA-A181-EC7CCA696625}" dt="2019-11-24T16:55:33.308" v="2" actId="1076"/>
          <ac:picMkLst>
            <pc:docMk/>
            <pc:sldMk cId="3677947646" sldId="256"/>
            <ac:picMk id="1028" creationId="{ED6C3C4A-86FE-4567-AAA1-438BDFB53058}"/>
          </ac:picMkLst>
        </pc:picChg>
        <pc:picChg chg="mod">
          <ac:chgData name="Lucy Guo" userId="8e71473d-97f3-42f7-9dfd-e2dae915b991" providerId="ADAL" clId="{8B608B77-FCDC-4FFA-A181-EC7CCA696625}" dt="2019-11-24T17:50:37.761" v="83" actId="164"/>
          <ac:picMkLst>
            <pc:docMk/>
            <pc:sldMk cId="3677947646" sldId="256"/>
            <ac:picMk id="1029" creationId="{72AE1519-98D4-433B-8E1E-3B5646DED854}"/>
          </ac:picMkLst>
        </pc:picChg>
        <pc:picChg chg="mod">
          <ac:chgData name="Lucy Guo" userId="8e71473d-97f3-42f7-9dfd-e2dae915b991" providerId="ADAL" clId="{8B608B77-FCDC-4FFA-A181-EC7CCA696625}" dt="2019-11-24T17:50:37.761" v="83" actId="164"/>
          <ac:picMkLst>
            <pc:docMk/>
            <pc:sldMk cId="3677947646" sldId="256"/>
            <ac:picMk id="1030" creationId="{89788F83-5847-4F3E-B6FC-F0A5D32B3E03}"/>
          </ac:picMkLst>
        </pc:picChg>
        <pc:picChg chg="mod">
          <ac:chgData name="Lucy Guo" userId="8e71473d-97f3-42f7-9dfd-e2dae915b991" providerId="ADAL" clId="{8B608B77-FCDC-4FFA-A181-EC7CCA696625}" dt="2019-11-24T17:50:37.761" v="83" actId="164"/>
          <ac:picMkLst>
            <pc:docMk/>
            <pc:sldMk cId="3677947646" sldId="256"/>
            <ac:picMk id="1032" creationId="{BB25B8F2-82D5-47DF-AD2D-CF2E55C11CBC}"/>
          </ac:picMkLst>
        </pc:picChg>
        <pc:picChg chg="mod">
          <ac:chgData name="Lucy Guo" userId="8e71473d-97f3-42f7-9dfd-e2dae915b991" providerId="ADAL" clId="{8B608B77-FCDC-4FFA-A181-EC7CCA696625}" dt="2019-11-24T17:50:37.761" v="83" actId="164"/>
          <ac:picMkLst>
            <pc:docMk/>
            <pc:sldMk cId="3677947646" sldId="256"/>
            <ac:picMk id="1034" creationId="{568A3CCE-BD61-4A1D-874F-4499AFDA624C}"/>
          </ac:picMkLst>
        </pc:picChg>
        <pc:picChg chg="add mod">
          <ac:chgData name="Lucy Guo" userId="8e71473d-97f3-42f7-9dfd-e2dae915b991" providerId="ADAL" clId="{8B608B77-FCDC-4FFA-A181-EC7CCA696625}" dt="2019-11-24T18:45:12.299" v="99"/>
          <ac:picMkLst>
            <pc:docMk/>
            <pc:sldMk cId="3677947646" sldId="256"/>
            <ac:picMk id="1045" creationId="{2996636F-EF7E-4DE5-85DE-6EB414269EB5}"/>
          </ac:picMkLst>
        </pc:picChg>
        <pc:picChg chg="add mod">
          <ac:chgData name="Lucy Guo" userId="8e71473d-97f3-42f7-9dfd-e2dae915b991" providerId="ADAL" clId="{8B608B77-FCDC-4FFA-A181-EC7CCA696625}" dt="2019-11-24T18:45:45.888" v="100" actId="931"/>
          <ac:picMkLst>
            <pc:docMk/>
            <pc:sldMk cId="3677947646" sldId="256"/>
            <ac:picMk id="1047" creationId="{8300C5D1-D2C9-4632-A7B8-A4C3480626D9}"/>
          </ac:picMkLst>
        </pc:picChg>
        <pc:picChg chg="add mod">
          <ac:chgData name="Lucy Guo" userId="8e71473d-97f3-42f7-9dfd-e2dae915b991" providerId="ADAL" clId="{8B608B77-FCDC-4FFA-A181-EC7CCA696625}" dt="2019-11-24T18:45:57.818" v="102"/>
          <ac:picMkLst>
            <pc:docMk/>
            <pc:sldMk cId="3677947646" sldId="256"/>
            <ac:picMk id="1049" creationId="{9DB70994-ACDC-49C4-86A2-C768498205D2}"/>
          </ac:picMkLst>
        </pc:picChg>
        <pc:picChg chg="add">
          <ac:chgData name="Lucy Guo" userId="8e71473d-97f3-42f7-9dfd-e2dae915b991" providerId="ADAL" clId="{8B608B77-FCDC-4FFA-A181-EC7CCA696625}" dt="2019-11-24T18:57:32.944" v="122"/>
          <ac:picMkLst>
            <pc:docMk/>
            <pc:sldMk cId="3677947646" sldId="256"/>
            <ac:picMk id="1051" creationId="{32D9B7C4-151F-44BF-AFD1-5E92845B2641}"/>
          </ac:picMkLst>
        </pc:picChg>
        <pc:picChg chg="add mod">
          <ac:chgData name="Lucy Guo" userId="8e71473d-97f3-42f7-9dfd-e2dae915b991" providerId="ADAL" clId="{8B608B77-FCDC-4FFA-A181-EC7CCA696625}" dt="2019-11-24T19:54:14.421" v="455" actId="931"/>
          <ac:picMkLst>
            <pc:docMk/>
            <pc:sldMk cId="3677947646" sldId="256"/>
            <ac:picMk id="1056" creationId="{95E643FB-01CE-4EE1-BF98-63B77B18B298}"/>
          </ac:picMkLst>
        </pc:picChg>
        <pc:picChg chg="add mod">
          <ac:chgData name="Lucy Guo" userId="8e71473d-97f3-42f7-9dfd-e2dae915b991" providerId="ADAL" clId="{8B608B77-FCDC-4FFA-A181-EC7CCA696625}" dt="2019-11-24T19:55:14.099" v="457"/>
          <ac:picMkLst>
            <pc:docMk/>
            <pc:sldMk cId="3677947646" sldId="256"/>
            <ac:picMk id="1058" creationId="{54D5D411-6F6A-47CA-B440-ED28FABD39BF}"/>
          </ac:picMkLst>
        </pc:picChg>
        <pc:picChg chg="add">
          <ac:chgData name="Lucy Guo" userId="8e71473d-97f3-42f7-9dfd-e2dae915b991" providerId="ADAL" clId="{8B608B77-FCDC-4FFA-A181-EC7CCA696625}" dt="2019-11-24T19:56:07.784" v="458"/>
          <ac:picMkLst>
            <pc:docMk/>
            <pc:sldMk cId="3677947646" sldId="256"/>
            <ac:picMk id="1059" creationId="{4C151ABE-1EA5-42D6-8BEE-1D4C38459D84}"/>
          </ac:picMkLst>
        </pc:picChg>
        <pc:picChg chg="add">
          <ac:chgData name="Lucy Guo" userId="8e71473d-97f3-42f7-9dfd-e2dae915b991" providerId="ADAL" clId="{8B608B77-FCDC-4FFA-A181-EC7CCA696625}" dt="2019-11-24T20:05:37.268" v="480"/>
          <ac:picMkLst>
            <pc:docMk/>
            <pc:sldMk cId="3677947646" sldId="256"/>
            <ac:picMk id="1064" creationId="{F0B50983-5BD8-477F-894F-F45BC3483203}"/>
          </ac:picMkLst>
        </pc:picChg>
        <pc:cxnChg chg="add mod">
          <ac:chgData name="Lucy Guo" userId="8e71473d-97f3-42f7-9dfd-e2dae915b991" providerId="ADAL" clId="{8B608B77-FCDC-4FFA-A181-EC7CCA696625}" dt="2019-11-24T18:57:12.193" v="120" actId="164"/>
          <ac:cxnSpMkLst>
            <pc:docMk/>
            <pc:sldMk cId="3677947646" sldId="256"/>
            <ac:cxnSpMk id="12" creationId="{6F4119C5-24F5-4304-94D7-2B320863C7EF}"/>
          </ac:cxnSpMkLst>
        </pc:cxnChg>
        <pc:cxnChg chg="add mod">
          <ac:chgData name="Lucy Guo" userId="8e71473d-97f3-42f7-9dfd-e2dae915b991" providerId="ADAL" clId="{8B608B77-FCDC-4FFA-A181-EC7CCA696625}" dt="2019-11-24T18:57:12.193" v="120" actId="164"/>
          <ac:cxnSpMkLst>
            <pc:docMk/>
            <pc:sldMk cId="3677947646" sldId="256"/>
            <ac:cxnSpMk id="35" creationId="{733D6806-1522-45B9-9828-1ACC27A3A5F7}"/>
          </ac:cxnSpMkLst>
        </pc:cxnChg>
        <pc:cxnChg chg="add mod">
          <ac:chgData name="Lucy Guo" userId="8e71473d-97f3-42f7-9dfd-e2dae915b991" providerId="ADAL" clId="{8B608B77-FCDC-4FFA-A181-EC7CCA696625}" dt="2019-11-24T18:57:12.193" v="120" actId="164"/>
          <ac:cxnSpMkLst>
            <pc:docMk/>
            <pc:sldMk cId="3677947646" sldId="256"/>
            <ac:cxnSpMk id="37" creationId="{F5A6C064-901B-4D85-BC30-D19248499E4B}"/>
          </ac:cxnSpMkLst>
        </pc:cxnChg>
        <pc:cxnChg chg="add mod">
          <ac:chgData name="Lucy Guo" userId="8e71473d-97f3-42f7-9dfd-e2dae915b991" providerId="ADAL" clId="{8B608B77-FCDC-4FFA-A181-EC7CCA696625}" dt="2019-11-24T18:57:12.193" v="120" actId="164"/>
          <ac:cxnSpMkLst>
            <pc:docMk/>
            <pc:sldMk cId="3677947646" sldId="256"/>
            <ac:cxnSpMk id="45" creationId="{5F9C8F06-E420-47CB-82FF-1D43E30B64DB}"/>
          </ac:cxnSpMkLst>
        </pc:cxnChg>
        <pc:cxnChg chg="add mod">
          <ac:chgData name="Lucy Guo" userId="8e71473d-97f3-42f7-9dfd-e2dae915b991" providerId="ADAL" clId="{8B608B77-FCDC-4FFA-A181-EC7CCA696625}" dt="2019-11-24T18:57:12.193" v="120" actId="164"/>
          <ac:cxnSpMkLst>
            <pc:docMk/>
            <pc:sldMk cId="3677947646" sldId="256"/>
            <ac:cxnSpMk id="50" creationId="{B20AB4F8-3363-4155-8E59-8CF2DF63E2B9}"/>
          </ac:cxnSpMkLst>
        </pc:cxnChg>
        <pc:cxnChg chg="add mod">
          <ac:chgData name="Lucy Guo" userId="8e71473d-97f3-42f7-9dfd-e2dae915b991" providerId="ADAL" clId="{8B608B77-FCDC-4FFA-A181-EC7CCA696625}" dt="2019-11-24T18:57:12.193" v="120" actId="164"/>
          <ac:cxnSpMkLst>
            <pc:docMk/>
            <pc:sldMk cId="3677947646" sldId="256"/>
            <ac:cxnSpMk id="54" creationId="{F835B694-346D-414B-8B42-86D563948EFF}"/>
          </ac:cxnSpMkLst>
        </pc:cxnChg>
        <pc:cxnChg chg="add mod">
          <ac:chgData name="Lucy Guo" userId="8e71473d-97f3-42f7-9dfd-e2dae915b991" providerId="ADAL" clId="{8B608B77-FCDC-4FFA-A181-EC7CCA696625}" dt="2019-11-24T18:57:12.193" v="120" actId="164"/>
          <ac:cxnSpMkLst>
            <pc:docMk/>
            <pc:sldMk cId="3677947646" sldId="256"/>
            <ac:cxnSpMk id="76" creationId="{21B2A9EB-AA5D-4FD5-BCDD-D8A40DB37A9F}"/>
          </ac:cxnSpMkLst>
        </pc:cxnChg>
        <pc:cxnChg chg="add mod">
          <ac:chgData name="Lucy Guo" userId="8e71473d-97f3-42f7-9dfd-e2dae915b991" providerId="ADAL" clId="{8B608B77-FCDC-4FFA-A181-EC7CCA696625}" dt="2019-11-24T19:53:05.192" v="454" actId="11529"/>
          <ac:cxnSpMkLst>
            <pc:docMk/>
            <pc:sldMk cId="3677947646" sldId="256"/>
            <ac:cxnSpMk id="1053" creationId="{39E6BFC2-A761-4969-89B3-9025FAC23974}"/>
          </ac:cxnSpMkLst>
        </pc:cxnChg>
      </pc:sldChg>
    </pc:docChg>
  </pc:docChgLst>
  <pc:docChgLst>
    <pc:chgData name="Dakota Hebert" userId="c2d905f9-e77d-4a1a-a377-abfde74ffd6e" providerId="ADAL" clId="{BDA5FA9B-7776-4C3B-974E-8F62CD8E2C51}"/>
    <pc:docChg chg="undo custSel modSld">
      <pc:chgData name="Dakota Hebert" userId="c2d905f9-e77d-4a1a-a377-abfde74ffd6e" providerId="ADAL" clId="{BDA5FA9B-7776-4C3B-974E-8F62CD8E2C51}" dt="2019-11-24T19:15:44.975" v="225" actId="1076"/>
      <pc:docMkLst>
        <pc:docMk/>
      </pc:docMkLst>
      <pc:sldChg chg="addSp delSp modSp">
        <pc:chgData name="Dakota Hebert" userId="c2d905f9-e77d-4a1a-a377-abfde74ffd6e" providerId="ADAL" clId="{BDA5FA9B-7776-4C3B-974E-8F62CD8E2C51}" dt="2019-11-24T19:15:44.975" v="225" actId="1076"/>
        <pc:sldMkLst>
          <pc:docMk/>
          <pc:sldMk cId="3677947646" sldId="256"/>
        </pc:sldMkLst>
        <pc:spChg chg="mod">
          <ac:chgData name="Dakota Hebert" userId="c2d905f9-e77d-4a1a-a377-abfde74ffd6e" providerId="ADAL" clId="{BDA5FA9B-7776-4C3B-974E-8F62CD8E2C51}" dt="2019-11-24T17:51:00.075" v="36" actId="1076"/>
          <ac:spMkLst>
            <pc:docMk/>
            <pc:sldMk cId="3677947646" sldId="256"/>
            <ac:spMk id="10" creationId="{00000000-0000-0000-0000-000000000000}"/>
          </ac:spMkLst>
        </pc:spChg>
        <pc:spChg chg="add mod">
          <ac:chgData name="Dakota Hebert" userId="c2d905f9-e77d-4a1a-a377-abfde74ffd6e" providerId="ADAL" clId="{BDA5FA9B-7776-4C3B-974E-8F62CD8E2C51}" dt="2019-11-24T19:02:34.347" v="157" actId="1076"/>
          <ac:spMkLst>
            <pc:docMk/>
            <pc:sldMk cId="3677947646" sldId="256"/>
            <ac:spMk id="42" creationId="{69DF6807-6F51-4CEB-A51C-CD599B61B83E}"/>
          </ac:spMkLst>
        </pc:spChg>
        <pc:spChg chg="add mod">
          <ac:chgData name="Dakota Hebert" userId="c2d905f9-e77d-4a1a-a377-abfde74ffd6e" providerId="ADAL" clId="{BDA5FA9B-7776-4C3B-974E-8F62CD8E2C51}" dt="2019-11-24T19:02:36.186" v="158" actId="1076"/>
          <ac:spMkLst>
            <pc:docMk/>
            <pc:sldMk cId="3677947646" sldId="256"/>
            <ac:spMk id="43" creationId="{51AC75E1-8ADC-4C92-9997-57F837A5FDEE}"/>
          </ac:spMkLst>
        </pc:spChg>
        <pc:spChg chg="add mod">
          <ac:chgData name="Dakota Hebert" userId="c2d905f9-e77d-4a1a-a377-abfde74ffd6e" providerId="ADAL" clId="{BDA5FA9B-7776-4C3B-974E-8F62CD8E2C51}" dt="2019-11-24T18:26:14.490" v="78" actId="1076"/>
          <ac:spMkLst>
            <pc:docMk/>
            <pc:sldMk cId="3677947646" sldId="256"/>
            <ac:spMk id="46" creationId="{8B57C560-F385-4FEC-BC82-AC076FAB2CA8}"/>
          </ac:spMkLst>
        </pc:spChg>
        <pc:spChg chg="add del mod">
          <ac:chgData name="Dakota Hebert" userId="c2d905f9-e77d-4a1a-a377-abfde74ffd6e" providerId="ADAL" clId="{BDA5FA9B-7776-4C3B-974E-8F62CD8E2C51}" dt="2019-11-24T18:25:30.682" v="72" actId="478"/>
          <ac:spMkLst>
            <pc:docMk/>
            <pc:sldMk cId="3677947646" sldId="256"/>
            <ac:spMk id="47" creationId="{53E9152F-2E1C-4265-85CF-A04017872285}"/>
          </ac:spMkLst>
        </pc:spChg>
        <pc:spChg chg="add mod">
          <ac:chgData name="Dakota Hebert" userId="c2d905f9-e77d-4a1a-a377-abfde74ffd6e" providerId="ADAL" clId="{BDA5FA9B-7776-4C3B-974E-8F62CD8E2C51}" dt="2019-11-24T18:26:33.050" v="84" actId="20577"/>
          <ac:spMkLst>
            <pc:docMk/>
            <pc:sldMk cId="3677947646" sldId="256"/>
            <ac:spMk id="48" creationId="{5D8CB776-6631-43FE-8733-EAFEBC4D38B8}"/>
          </ac:spMkLst>
        </pc:spChg>
        <pc:spChg chg="add mod ord">
          <ac:chgData name="Dakota Hebert" userId="c2d905f9-e77d-4a1a-a377-abfde74ffd6e" providerId="ADAL" clId="{BDA5FA9B-7776-4C3B-974E-8F62CD8E2C51}" dt="2019-11-24T19:15:40.527" v="224" actId="1076"/>
          <ac:spMkLst>
            <pc:docMk/>
            <pc:sldMk cId="3677947646" sldId="256"/>
            <ac:spMk id="72" creationId="{6E911416-38D5-49BB-8C34-43C7E40E4D3B}"/>
          </ac:spMkLst>
        </pc:spChg>
        <pc:spChg chg="add del">
          <ac:chgData name="Dakota Hebert" userId="c2d905f9-e77d-4a1a-a377-abfde74ffd6e" providerId="ADAL" clId="{BDA5FA9B-7776-4C3B-974E-8F62CD8E2C51}" dt="2019-11-24T19:01:01.914" v="107"/>
          <ac:spMkLst>
            <pc:docMk/>
            <pc:sldMk cId="3677947646" sldId="256"/>
            <ac:spMk id="73" creationId="{CA609286-D7C3-4F6F-B63B-F12C1CFEDA8E}"/>
          </ac:spMkLst>
        </pc:spChg>
        <pc:graphicFrameChg chg="modGraphic">
          <ac:chgData name="Dakota Hebert" userId="c2d905f9-e77d-4a1a-a377-abfde74ffd6e" providerId="ADAL" clId="{BDA5FA9B-7776-4C3B-974E-8F62CD8E2C51}" dt="2019-11-24T17:50:40.050" v="34" actId="20577"/>
          <ac:graphicFrameMkLst>
            <pc:docMk/>
            <pc:sldMk cId="3677947646" sldId="256"/>
            <ac:graphicFrameMk id="4" creationId="{E9141709-B439-4600-A8CC-54D1AAF10D2E}"/>
          </ac:graphicFrameMkLst>
        </pc:graphicFrameChg>
        <pc:graphicFrameChg chg="mod modGraphic">
          <ac:chgData name="Dakota Hebert" userId="c2d905f9-e77d-4a1a-a377-abfde74ffd6e" providerId="ADAL" clId="{BDA5FA9B-7776-4C3B-974E-8F62CD8E2C51}" dt="2019-11-24T17:41:45.372" v="14"/>
          <ac:graphicFrameMkLst>
            <pc:docMk/>
            <pc:sldMk cId="3677947646" sldId="256"/>
            <ac:graphicFrameMk id="21" creationId="{E32FCF06-8E26-47EC-B0DC-70DAA973B61A}"/>
          </ac:graphicFrameMkLst>
        </pc:graphicFrameChg>
        <pc:picChg chg="mod">
          <ac:chgData name="Dakota Hebert" userId="c2d905f9-e77d-4a1a-a377-abfde74ffd6e" providerId="ADAL" clId="{BDA5FA9B-7776-4C3B-974E-8F62CD8E2C51}" dt="2019-11-24T17:49:41.987" v="19" actId="1076"/>
          <ac:picMkLst>
            <pc:docMk/>
            <pc:sldMk cId="3677947646" sldId="256"/>
            <ac:picMk id="2" creationId="{18458552-8BBB-4AE7-A65B-389D66A046DA}"/>
          </ac:picMkLst>
        </pc:picChg>
        <pc:picChg chg="add mod modCrop">
          <ac:chgData name="Dakota Hebert" userId="c2d905f9-e77d-4a1a-a377-abfde74ffd6e" providerId="ADAL" clId="{BDA5FA9B-7776-4C3B-974E-8F62CD8E2C51}" dt="2019-11-24T19:15:44.975" v="225" actId="1076"/>
          <ac:picMkLst>
            <pc:docMk/>
            <pc:sldMk cId="3677947646" sldId="256"/>
            <ac:picMk id="14" creationId="{AFBCA1A1-0996-418C-ACF4-400F3D42D0CC}"/>
          </ac:picMkLst>
        </pc:picChg>
      </pc:sldChg>
    </pc:docChg>
  </pc:docChgLst>
  <pc:docChgLst>
    <pc:chgData name="Matthew M Donner" userId="S::mdonne6@lsu.edu::6fee7413-8e2e-4fde-b812-ff65d81632b2" providerId="AD" clId="Web-{43C869DF-68F6-597A-B4B2-87DCA2308BE5}"/>
    <pc:docChg chg="modSld">
      <pc:chgData name="Matthew M Donner" userId="S::mdonne6@lsu.edu::6fee7413-8e2e-4fde-b812-ff65d81632b2" providerId="AD" clId="Web-{43C869DF-68F6-597A-B4B2-87DCA2308BE5}" dt="2019-11-30T23:31:39.345" v="10" actId="1076"/>
      <pc:docMkLst>
        <pc:docMk/>
      </pc:docMkLst>
      <pc:sldChg chg="addSp delSp modSp">
        <pc:chgData name="Matthew M Donner" userId="S::mdonne6@lsu.edu::6fee7413-8e2e-4fde-b812-ff65d81632b2" providerId="AD" clId="Web-{43C869DF-68F6-597A-B4B2-87DCA2308BE5}" dt="2019-11-30T23:31:39.345" v="10" actId="1076"/>
        <pc:sldMkLst>
          <pc:docMk/>
          <pc:sldMk cId="3677947646" sldId="256"/>
        </pc:sldMkLst>
        <pc:grpChg chg="add del">
          <ac:chgData name="Matthew M Donner" userId="S::mdonne6@lsu.edu::6fee7413-8e2e-4fde-b812-ff65d81632b2" providerId="AD" clId="Web-{43C869DF-68F6-597A-B4B2-87DCA2308BE5}" dt="2019-11-30T23:29:16.421" v="2"/>
          <ac:grpSpMkLst>
            <pc:docMk/>
            <pc:sldMk cId="3677947646" sldId="256"/>
            <ac:grpSpMk id="95" creationId="{7ADBBB28-E3AE-41FB-BA67-AA6DE26060C7}"/>
          </ac:grpSpMkLst>
        </pc:grpChg>
        <pc:grpChg chg="add del">
          <ac:chgData name="Matthew M Donner" userId="S::mdonne6@lsu.edu::6fee7413-8e2e-4fde-b812-ff65d81632b2" providerId="AD" clId="Web-{43C869DF-68F6-597A-B4B2-87DCA2308BE5}" dt="2019-11-30T23:29:22.734" v="3"/>
          <ac:grpSpMkLst>
            <pc:docMk/>
            <pc:sldMk cId="3677947646" sldId="256"/>
            <ac:grpSpMk id="1063" creationId="{739726EC-9DFD-48AA-97C7-D12321F8ED8E}"/>
          </ac:grpSpMkLst>
        </pc:grpChg>
        <pc:picChg chg="add mod">
          <ac:chgData name="Matthew M Donner" userId="S::mdonne6@lsu.edu::6fee7413-8e2e-4fde-b812-ff65d81632b2" providerId="AD" clId="Web-{43C869DF-68F6-597A-B4B2-87DCA2308BE5}" dt="2019-11-30T23:31:39.345" v="10" actId="1076"/>
          <ac:picMkLst>
            <pc:docMk/>
            <pc:sldMk cId="3677947646" sldId="256"/>
            <ac:picMk id="67" creationId="{D6C9F8D1-973A-45D0-AD8F-B52E99D6D58E}"/>
          </ac:picMkLst>
        </pc:picChg>
        <pc:cxnChg chg="mod">
          <ac:chgData name="Matthew M Donner" userId="S::mdonne6@lsu.edu::6fee7413-8e2e-4fde-b812-ff65d81632b2" providerId="AD" clId="Web-{43C869DF-68F6-597A-B4B2-87DCA2308BE5}" dt="2019-11-30T23:29:16.421" v="2"/>
          <ac:cxnSpMkLst>
            <pc:docMk/>
            <pc:sldMk cId="3677947646" sldId="256"/>
            <ac:cxnSpMk id="98" creationId="{7E85631F-F079-4821-AE5A-021D482B775A}"/>
          </ac:cxnSpMkLst>
        </pc:cxnChg>
        <pc:cxnChg chg="mod">
          <ac:chgData name="Matthew M Donner" userId="S::mdonne6@lsu.edu::6fee7413-8e2e-4fde-b812-ff65d81632b2" providerId="AD" clId="Web-{43C869DF-68F6-597A-B4B2-87DCA2308BE5}" dt="2019-11-30T23:29:16.421" v="2"/>
          <ac:cxnSpMkLst>
            <pc:docMk/>
            <pc:sldMk cId="3677947646" sldId="256"/>
            <ac:cxnSpMk id="100" creationId="{554F9BDE-BD02-45E9-ABF3-E57979B24E7B}"/>
          </ac:cxnSpMkLst>
        </pc:cxnChg>
        <pc:cxnChg chg="mod">
          <ac:chgData name="Matthew M Donner" userId="S::mdonne6@lsu.edu::6fee7413-8e2e-4fde-b812-ff65d81632b2" providerId="AD" clId="Web-{43C869DF-68F6-597A-B4B2-87DCA2308BE5}" dt="2019-11-30T23:29:16.421" v="2"/>
          <ac:cxnSpMkLst>
            <pc:docMk/>
            <pc:sldMk cId="3677947646" sldId="256"/>
            <ac:cxnSpMk id="104" creationId="{93EECC26-54F7-48EA-B69D-C48825ED26D9}"/>
          </ac:cxnSpMkLst>
        </pc:cxnChg>
        <pc:cxnChg chg="mod">
          <ac:chgData name="Matthew M Donner" userId="S::mdonne6@lsu.edu::6fee7413-8e2e-4fde-b812-ff65d81632b2" providerId="AD" clId="Web-{43C869DF-68F6-597A-B4B2-87DCA2308BE5}" dt="2019-11-30T23:29:16.421" v="2"/>
          <ac:cxnSpMkLst>
            <pc:docMk/>
            <pc:sldMk cId="3677947646" sldId="256"/>
            <ac:cxnSpMk id="106" creationId="{2D214ABE-DA5E-4A86-944E-2F7D8DBB83ED}"/>
          </ac:cxnSpMkLst>
        </pc:cxnChg>
        <pc:cxnChg chg="mod">
          <ac:chgData name="Matthew M Donner" userId="S::mdonne6@lsu.edu::6fee7413-8e2e-4fde-b812-ff65d81632b2" providerId="AD" clId="Web-{43C869DF-68F6-597A-B4B2-87DCA2308BE5}" dt="2019-11-30T23:29:16.421" v="2"/>
          <ac:cxnSpMkLst>
            <pc:docMk/>
            <pc:sldMk cId="3677947646" sldId="256"/>
            <ac:cxnSpMk id="110" creationId="{FE98579F-F1AC-4540-A4B0-3AE4DC97FD28}"/>
          </ac:cxnSpMkLst>
        </pc:cxnChg>
      </pc:sldChg>
    </pc:docChg>
  </pc:docChgLst>
  <pc:docChgLst>
    <pc:chgData name="Lucy Guo" userId="8e71473d-97f3-42f7-9dfd-e2dae915b991" providerId="ADAL" clId="{3BD0D230-C977-4921-85F4-4F2DCDC52B97}"/>
    <pc:docChg chg="modSld">
      <pc:chgData name="Lucy Guo" userId="8e71473d-97f3-42f7-9dfd-e2dae915b991" providerId="ADAL" clId="{3BD0D230-C977-4921-85F4-4F2DCDC52B97}" dt="2019-11-25T07:21:36.623" v="18"/>
      <pc:docMkLst>
        <pc:docMk/>
      </pc:docMkLst>
      <pc:sldChg chg="addSp delSp modSp">
        <pc:chgData name="Lucy Guo" userId="8e71473d-97f3-42f7-9dfd-e2dae915b991" providerId="ADAL" clId="{3BD0D230-C977-4921-85F4-4F2DCDC52B97}" dt="2019-11-25T07:21:36.623" v="18"/>
        <pc:sldMkLst>
          <pc:docMk/>
          <pc:sldMk cId="3677947646" sldId="256"/>
        </pc:sldMkLst>
        <pc:graphicFrameChg chg="mod">
          <ac:chgData name="Lucy Guo" userId="8e71473d-97f3-42f7-9dfd-e2dae915b991" providerId="ADAL" clId="{3BD0D230-C977-4921-85F4-4F2DCDC52B97}" dt="2019-11-25T07:18:12.705" v="12" actId="14100"/>
          <ac:graphicFrameMkLst>
            <pc:docMk/>
            <pc:sldMk cId="3677947646" sldId="256"/>
            <ac:graphicFrameMk id="114" creationId="{B97ADE87-60BA-4776-8311-9E1F4F914A8A}"/>
          </ac:graphicFrameMkLst>
        </pc:graphicFrameChg>
        <pc:picChg chg="add">
          <ac:chgData name="Lucy Guo" userId="8e71473d-97f3-42f7-9dfd-e2dae915b991" providerId="ADAL" clId="{3BD0D230-C977-4921-85F4-4F2DCDC52B97}" dt="2019-11-25T07:20:06.315" v="14"/>
          <ac:picMkLst>
            <pc:docMk/>
            <pc:sldMk cId="3677947646" sldId="256"/>
            <ac:picMk id="3" creationId="{286F0587-6437-4E73-A5F3-702B20E807C3}"/>
          </ac:picMkLst>
        </pc:picChg>
        <pc:picChg chg="add">
          <ac:chgData name="Lucy Guo" userId="8e71473d-97f3-42f7-9dfd-e2dae915b991" providerId="ADAL" clId="{3BD0D230-C977-4921-85F4-4F2DCDC52B97}" dt="2019-11-25T07:20:49.976" v="15"/>
          <ac:picMkLst>
            <pc:docMk/>
            <pc:sldMk cId="3677947646" sldId="256"/>
            <ac:picMk id="5" creationId="{6E70C458-916C-466F-94F5-C64E62F22568}"/>
          </ac:picMkLst>
        </pc:picChg>
        <pc:picChg chg="add del">
          <ac:chgData name="Lucy Guo" userId="8e71473d-97f3-42f7-9dfd-e2dae915b991" providerId="ADAL" clId="{3BD0D230-C977-4921-85F4-4F2DCDC52B97}" dt="2019-11-25T07:21:32.374" v="17"/>
          <ac:picMkLst>
            <pc:docMk/>
            <pc:sldMk cId="3677947646" sldId="256"/>
            <ac:picMk id="6" creationId="{38BCC7C0-6F67-4FD5-AD49-CDA57AAA760C}"/>
          </ac:picMkLst>
        </pc:picChg>
        <pc:picChg chg="add">
          <ac:chgData name="Lucy Guo" userId="8e71473d-97f3-42f7-9dfd-e2dae915b991" providerId="ADAL" clId="{3BD0D230-C977-4921-85F4-4F2DCDC52B97}" dt="2019-11-25T07:21:36.623" v="18"/>
          <ac:picMkLst>
            <pc:docMk/>
            <pc:sldMk cId="3677947646" sldId="256"/>
            <ac:picMk id="8" creationId="{DCE7CD99-C1D6-4951-917E-4500E76D0C56}"/>
          </ac:picMkLst>
        </pc:picChg>
        <pc:picChg chg="add">
          <ac:chgData name="Lucy Guo" userId="8e71473d-97f3-42f7-9dfd-e2dae915b991" providerId="ADAL" clId="{3BD0D230-C977-4921-85F4-4F2DCDC52B97}" dt="2019-11-25T07:18:56.845" v="13"/>
          <ac:picMkLst>
            <pc:docMk/>
            <pc:sldMk cId="3677947646" sldId="256"/>
            <ac:picMk id="1026" creationId="{FB5AD62D-C503-490D-91E6-B1DD7D105598}"/>
          </ac:picMkLst>
        </pc:picChg>
      </pc:sldChg>
    </pc:docChg>
  </pc:docChgLst>
  <pc:docChgLst>
    <pc:chgData name="Dakota J Hebert" userId="c2d905f9-e77d-4a1a-a377-abfde74ffd6e" providerId="ADAL" clId="{BDA5FA9B-7776-4C3B-974E-8F62CD8E2C51}"/>
    <pc:docChg chg="modSld">
      <pc:chgData name="Dakota J Hebert" userId="c2d905f9-e77d-4a1a-a377-abfde74ffd6e" providerId="ADAL" clId="{BDA5FA9B-7776-4C3B-974E-8F62CD8E2C51}" dt="2019-11-24T19:32:05.677" v="36" actId="1076"/>
      <pc:docMkLst>
        <pc:docMk/>
      </pc:docMkLst>
      <pc:sldChg chg="modSp">
        <pc:chgData name="Dakota J Hebert" userId="c2d905f9-e77d-4a1a-a377-abfde74ffd6e" providerId="ADAL" clId="{BDA5FA9B-7776-4C3B-974E-8F62CD8E2C51}" dt="2019-11-24T19:32:05.677" v="36" actId="1076"/>
        <pc:sldMkLst>
          <pc:docMk/>
          <pc:sldMk cId="3677947646" sldId="256"/>
        </pc:sldMkLst>
        <pc:spChg chg="mod">
          <ac:chgData name="Dakota J Hebert" userId="c2d905f9-e77d-4a1a-a377-abfde74ffd6e" providerId="ADAL" clId="{BDA5FA9B-7776-4C3B-974E-8F62CD8E2C51}" dt="2019-11-24T19:31:26.755" v="33" actId="403"/>
          <ac:spMkLst>
            <pc:docMk/>
            <pc:sldMk cId="3677947646" sldId="256"/>
            <ac:spMk id="72" creationId="{6E911416-38D5-49BB-8C34-43C7E40E4D3B}"/>
          </ac:spMkLst>
        </pc:spChg>
        <pc:picChg chg="mod">
          <ac:chgData name="Dakota J Hebert" userId="c2d905f9-e77d-4a1a-a377-abfde74ffd6e" providerId="ADAL" clId="{BDA5FA9B-7776-4C3B-974E-8F62CD8E2C51}" dt="2019-11-24T19:32:05.677" v="36" actId="1076"/>
          <ac:picMkLst>
            <pc:docMk/>
            <pc:sldMk cId="3677947646" sldId="256"/>
            <ac:picMk id="14" creationId="{AFBCA1A1-0996-418C-ACF4-400F3D42D0CC}"/>
          </ac:picMkLst>
        </pc:picChg>
      </pc:sldChg>
    </pc:docChg>
  </pc:docChgLst>
  <pc:docChgLst>
    <pc:chgData name="Peter P Pham" userId="e6902e58-0b4c-43de-ad12-ff4a945eb671" providerId="ADAL" clId="{F886A630-E20F-4490-95C1-C275111D5F65}"/>
    <pc:docChg chg="undo custSel modSld">
      <pc:chgData name="Peter P Pham" userId="e6902e58-0b4c-43de-ad12-ff4a945eb671" providerId="ADAL" clId="{F886A630-E20F-4490-95C1-C275111D5F65}" dt="2019-12-01T04:32:34.092" v="42" actId="1035"/>
      <pc:docMkLst>
        <pc:docMk/>
      </pc:docMkLst>
      <pc:sldChg chg="addSp delSp modSp">
        <pc:chgData name="Peter P Pham" userId="e6902e58-0b4c-43de-ad12-ff4a945eb671" providerId="ADAL" clId="{F886A630-E20F-4490-95C1-C275111D5F65}" dt="2019-12-01T04:32:34.092" v="42" actId="1035"/>
        <pc:sldMkLst>
          <pc:docMk/>
          <pc:sldMk cId="3677947646" sldId="256"/>
        </pc:sldMkLst>
        <pc:picChg chg="add del mod">
          <ac:chgData name="Peter P Pham" userId="e6902e58-0b4c-43de-ad12-ff4a945eb671" providerId="ADAL" clId="{F886A630-E20F-4490-95C1-C275111D5F65}" dt="2019-12-01T02:31:27.624" v="10" actId="478"/>
          <ac:picMkLst>
            <pc:docMk/>
            <pc:sldMk cId="3677947646" sldId="256"/>
            <ac:picMk id="5" creationId="{2581097C-8037-4577-9503-CE199F8C19C5}"/>
          </ac:picMkLst>
        </pc:picChg>
        <pc:picChg chg="add mod ord">
          <ac:chgData name="Peter P Pham" userId="e6902e58-0b4c-43de-ad12-ff4a945eb671" providerId="ADAL" clId="{F886A630-E20F-4490-95C1-C275111D5F65}" dt="2019-12-01T04:32:34.092" v="42" actId="1035"/>
          <ac:picMkLst>
            <pc:docMk/>
            <pc:sldMk cId="3677947646" sldId="256"/>
            <ac:picMk id="5" creationId="{9E3D75FF-A512-4002-A8FE-3D85C6FB43A9}"/>
          </ac:picMkLst>
        </pc:picChg>
        <pc:picChg chg="add mod ord">
          <ac:chgData name="Peter P Pham" userId="e6902e58-0b4c-43de-ad12-ff4a945eb671" providerId="ADAL" clId="{F886A630-E20F-4490-95C1-C275111D5F65}" dt="2019-12-01T04:32:34.092" v="42" actId="1035"/>
          <ac:picMkLst>
            <pc:docMk/>
            <pc:sldMk cId="3677947646" sldId="256"/>
            <ac:picMk id="6" creationId="{38FE65D4-1CB2-4ECA-9954-AB89B2134C33}"/>
          </ac:picMkLst>
        </pc:picChg>
      </pc:sldChg>
    </pc:docChg>
  </pc:docChgLst>
  <pc:docChgLst>
    <pc:chgData name="Dakota J Hebert" userId="S::dhebe52@lsu.edu::c2d905f9-e77d-4a1a-a377-abfde74ffd6e" providerId="AD" clId="Web-{6959DA5F-B812-479C-A1F2-ABA0F2FF4DFB}"/>
    <pc:docChg chg="modSld">
      <pc:chgData name="Dakota J Hebert" userId="S::dhebe52@lsu.edu::c2d905f9-e77d-4a1a-a377-abfde74ffd6e" providerId="AD" clId="Web-{6959DA5F-B812-479C-A1F2-ABA0F2FF4DFB}" dt="2019-11-24T17:28:13.416" v="6" actId="1076"/>
      <pc:docMkLst>
        <pc:docMk/>
      </pc:docMkLst>
      <pc:sldChg chg="addSp modSp">
        <pc:chgData name="Dakota J Hebert" userId="S::dhebe52@lsu.edu::c2d905f9-e77d-4a1a-a377-abfde74ffd6e" providerId="AD" clId="Web-{6959DA5F-B812-479C-A1F2-ABA0F2FF4DFB}" dt="2019-11-24T17:28:13.416" v="6" actId="1076"/>
        <pc:sldMkLst>
          <pc:docMk/>
          <pc:sldMk cId="3677947646" sldId="256"/>
        </pc:sldMkLst>
        <pc:picChg chg="add mod">
          <ac:chgData name="Dakota J Hebert" userId="S::dhebe52@lsu.edu::c2d905f9-e77d-4a1a-a377-abfde74ffd6e" providerId="AD" clId="Web-{6959DA5F-B812-479C-A1F2-ABA0F2FF4DFB}" dt="2019-11-24T17:28:13.416" v="6" actId="1076"/>
          <ac:picMkLst>
            <pc:docMk/>
            <pc:sldMk cId="3677947646" sldId="256"/>
            <ac:picMk id="2" creationId="{18458552-8BBB-4AE7-A65B-389D66A046DA}"/>
          </ac:picMkLst>
        </pc:picChg>
      </pc:sldChg>
    </pc:docChg>
  </pc:docChgLst>
  <pc:docChgLst>
    <pc:chgData name="Michael L Smith" userId="99ab060a-1c7b-4ed0-867a-059788bdb14f" providerId="ADAL" clId="{E4693B70-9F87-0049-8F01-FDBBB344A730}"/>
    <pc:docChg chg="modSld">
      <pc:chgData name="Michael L Smith" userId="99ab060a-1c7b-4ed0-867a-059788bdb14f" providerId="ADAL" clId="{E4693B70-9F87-0049-8F01-FDBBB344A730}" dt="2019-12-01T04:09:12.148" v="291" actId="1076"/>
      <pc:docMkLst>
        <pc:docMk/>
      </pc:docMkLst>
      <pc:sldChg chg="addSp delSp modSp">
        <pc:chgData name="Michael L Smith" userId="99ab060a-1c7b-4ed0-867a-059788bdb14f" providerId="ADAL" clId="{E4693B70-9F87-0049-8F01-FDBBB344A730}" dt="2019-12-01T04:09:12.148" v="291" actId="1076"/>
        <pc:sldMkLst>
          <pc:docMk/>
          <pc:sldMk cId="3677947646" sldId="256"/>
        </pc:sldMkLst>
        <pc:spChg chg="mod">
          <ac:chgData name="Michael L Smith" userId="99ab060a-1c7b-4ed0-867a-059788bdb14f" providerId="ADAL" clId="{E4693B70-9F87-0049-8F01-FDBBB344A730}" dt="2019-12-01T04:07:10.312" v="269" actId="1076"/>
          <ac:spMkLst>
            <pc:docMk/>
            <pc:sldMk cId="3677947646" sldId="256"/>
            <ac:spMk id="69" creationId="{F72E71C0-A147-7742-BF02-C17790288815}"/>
          </ac:spMkLst>
        </pc:spChg>
        <pc:spChg chg="del">
          <ac:chgData name="Michael L Smith" userId="99ab060a-1c7b-4ed0-867a-059788bdb14f" providerId="ADAL" clId="{E4693B70-9F87-0049-8F01-FDBBB344A730}" dt="2019-12-01T03:58:10.163" v="39"/>
          <ac:spMkLst>
            <pc:docMk/>
            <pc:sldMk cId="3677947646" sldId="256"/>
            <ac:spMk id="70" creationId="{172E813B-2910-6842-8D04-2EF96E03B2A6}"/>
          </ac:spMkLst>
        </pc:spChg>
        <pc:spChg chg="add mod">
          <ac:chgData name="Michael L Smith" userId="99ab060a-1c7b-4ed0-867a-059788bdb14f" providerId="ADAL" clId="{E4693B70-9F87-0049-8F01-FDBBB344A730}" dt="2019-12-01T04:03:15.879" v="119" actId="1076"/>
          <ac:spMkLst>
            <pc:docMk/>
            <pc:sldMk cId="3677947646" sldId="256"/>
            <ac:spMk id="73" creationId="{68D918C5-80D1-204A-9D9E-B2DCCF64561A}"/>
          </ac:spMkLst>
        </pc:spChg>
        <pc:spChg chg="add mod">
          <ac:chgData name="Michael L Smith" userId="99ab060a-1c7b-4ed0-867a-059788bdb14f" providerId="ADAL" clId="{E4693B70-9F87-0049-8F01-FDBBB344A730}" dt="2019-12-01T04:03:20.635" v="120" actId="1076"/>
          <ac:spMkLst>
            <pc:docMk/>
            <pc:sldMk cId="3677947646" sldId="256"/>
            <ac:spMk id="74" creationId="{7627BBF7-6CC1-734A-90A4-8E3DDF0ED061}"/>
          </ac:spMkLst>
        </pc:spChg>
        <pc:spChg chg="add mod">
          <ac:chgData name="Michael L Smith" userId="99ab060a-1c7b-4ed0-867a-059788bdb14f" providerId="ADAL" clId="{E4693B70-9F87-0049-8F01-FDBBB344A730}" dt="2019-12-01T04:08:59.713" v="290" actId="20577"/>
          <ac:spMkLst>
            <pc:docMk/>
            <pc:sldMk cId="3677947646" sldId="256"/>
            <ac:spMk id="75" creationId="{3AC1F817-2D4F-7046-86D9-66AA0CCC026D}"/>
          </ac:spMkLst>
        </pc:spChg>
        <pc:spChg chg="add mod">
          <ac:chgData name="Michael L Smith" userId="99ab060a-1c7b-4ed0-867a-059788bdb14f" providerId="ADAL" clId="{E4693B70-9F87-0049-8F01-FDBBB344A730}" dt="2019-12-01T04:09:12.148" v="291" actId="1076"/>
          <ac:spMkLst>
            <pc:docMk/>
            <pc:sldMk cId="3677947646" sldId="256"/>
            <ac:spMk id="76" creationId="{3931ECD1-CF37-9945-B713-1C8A3D9BB3FF}"/>
          </ac:spMkLst>
        </pc:spChg>
        <pc:grpChg chg="add mod">
          <ac:chgData name="Michael L Smith" userId="99ab060a-1c7b-4ed0-867a-059788bdb14f" providerId="ADAL" clId="{E4693B70-9F87-0049-8F01-FDBBB344A730}" dt="2019-12-01T04:00:24.156" v="67" actId="1076"/>
          <ac:grpSpMkLst>
            <pc:docMk/>
            <pc:sldMk cId="3677947646" sldId="256"/>
            <ac:grpSpMk id="68" creationId="{66F6BFEC-1D56-F749-BA7A-EBB5939A527C}"/>
          </ac:grpSpMkLst>
        </pc:grpChg>
        <pc:picChg chg="add mod">
          <ac:chgData name="Michael L Smith" userId="99ab060a-1c7b-4ed0-867a-059788bdb14f" providerId="ADAL" clId="{E4693B70-9F87-0049-8F01-FDBBB344A730}" dt="2019-12-01T03:56:07.447" v="34" actId="1076"/>
          <ac:picMkLst>
            <pc:docMk/>
            <pc:sldMk cId="3677947646" sldId="256"/>
            <ac:picMk id="9" creationId="{B917CA67-22F3-6744-8F7D-DFC30F41F565}"/>
          </ac:picMkLst>
        </pc:picChg>
        <pc:picChg chg="add mod">
          <ac:chgData name="Michael L Smith" userId="99ab060a-1c7b-4ed0-867a-059788bdb14f" providerId="ADAL" clId="{E4693B70-9F87-0049-8F01-FDBBB344A730}" dt="2019-12-01T03:56:00.762" v="33" actId="1076"/>
          <ac:picMkLst>
            <pc:docMk/>
            <pc:sldMk cId="3677947646" sldId="256"/>
            <ac:picMk id="12" creationId="{5110A242-02D3-E242-8BED-FB4CEF92118C}"/>
          </ac:picMkLst>
        </pc:picChg>
        <pc:picChg chg="mod">
          <ac:chgData name="Michael L Smith" userId="99ab060a-1c7b-4ed0-867a-059788bdb14f" providerId="ADAL" clId="{E4693B70-9F87-0049-8F01-FDBBB344A730}" dt="2019-12-01T03:53:10.285" v="18" actId="1076"/>
          <ac:picMkLst>
            <pc:docMk/>
            <pc:sldMk cId="3677947646" sldId="256"/>
            <ac:picMk id="60" creationId="{35ED5BE5-AC40-479D-A70B-97CC49F9F419}"/>
          </ac:picMkLst>
        </pc:picChg>
        <pc:picChg chg="mod">
          <ac:chgData name="Michael L Smith" userId="99ab060a-1c7b-4ed0-867a-059788bdb14f" providerId="ADAL" clId="{E4693B70-9F87-0049-8F01-FDBBB344A730}" dt="2019-12-01T04:07:04.696" v="268" actId="1076"/>
          <ac:picMkLst>
            <pc:docMk/>
            <pc:sldMk cId="3677947646" sldId="256"/>
            <ac:picMk id="71" creationId="{D30A5C9F-6F7D-AC40-91E4-9D2AC572C0EE}"/>
          </ac:picMkLst>
        </pc:picChg>
        <pc:picChg chg="mod">
          <ac:chgData name="Michael L Smith" userId="99ab060a-1c7b-4ed0-867a-059788bdb14f" providerId="ADAL" clId="{E4693B70-9F87-0049-8F01-FDBBB344A730}" dt="2019-12-01T03:52:36.353" v="14" actId="1076"/>
          <ac:picMkLst>
            <pc:docMk/>
            <pc:sldMk cId="3677947646" sldId="256"/>
            <ac:picMk id="90" creationId="{E0015A31-1F39-4C76-A093-020AB04B5CF9}"/>
          </ac:picMkLst>
        </pc:picChg>
        <pc:picChg chg="mod">
          <ac:chgData name="Michael L Smith" userId="99ab060a-1c7b-4ed0-867a-059788bdb14f" providerId="ADAL" clId="{E4693B70-9F87-0049-8F01-FDBBB344A730}" dt="2019-12-01T03:56:15.311" v="35" actId="1076"/>
          <ac:picMkLst>
            <pc:docMk/>
            <pc:sldMk cId="3677947646" sldId="256"/>
            <ac:picMk id="94" creationId="{9FD77773-7073-487C-8C0B-161161540B24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B58F0F-E2D8-4735-BC35-B8EA606FB03E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1A97CE65-5C1E-4524-9F40-59B41A003C83}">
      <dgm:prSet phldrT="[Text]" custT="1"/>
      <dgm:spPr>
        <a:solidFill>
          <a:srgbClr val="7153A1"/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4800" b="1">
              <a:latin typeface="Segoe UI" panose="020B0502040204020203" pitchFamily="34" charset="0"/>
              <a:cs typeface="Segoe UI" panose="020B0502040204020203" pitchFamily="34" charset="0"/>
            </a:rPr>
            <a:t>Concept Generation</a:t>
          </a:r>
        </a:p>
        <a:p>
          <a:pPr>
            <a:spcAft>
              <a:spcPts val="0"/>
            </a:spcAft>
          </a:pPr>
          <a:r>
            <a:rPr lang="en-US" sz="5000" b="1">
              <a:latin typeface="Segoe UI" panose="020B0502040204020203" pitchFamily="34" charset="0"/>
              <a:cs typeface="Segoe UI" panose="020B0502040204020203" pitchFamily="34" charset="0"/>
            </a:rPr>
            <a:t>Sep 17-Oct 1</a:t>
          </a:r>
        </a:p>
      </dgm:t>
    </dgm:pt>
    <dgm:pt modelId="{0EFB05FE-1351-4B79-9630-50F424EB7F92}" type="parTrans" cxnId="{53933686-CA91-4705-8D20-B8D8877C3992}">
      <dgm:prSet/>
      <dgm:spPr/>
      <dgm:t>
        <a:bodyPr/>
        <a:lstStyle/>
        <a:p>
          <a:endParaRPr lang="en-US" sz="7200"/>
        </a:p>
      </dgm:t>
    </dgm:pt>
    <dgm:pt modelId="{717EE1AE-ABA3-47E4-88BE-9354FFA301BB}" type="sibTrans" cxnId="{53933686-CA91-4705-8D20-B8D8877C3992}">
      <dgm:prSet/>
      <dgm:spPr/>
      <dgm:t>
        <a:bodyPr/>
        <a:lstStyle/>
        <a:p>
          <a:endParaRPr lang="en-US" sz="7200"/>
        </a:p>
      </dgm:t>
    </dgm:pt>
    <dgm:pt modelId="{7D2594E1-90F0-439E-968A-F58E1120320F}">
      <dgm:prSet phldrT="[Text]" custT="1"/>
      <dgm:spPr>
        <a:solidFill>
          <a:srgbClr val="7153A1"/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5000" b="1">
              <a:latin typeface="Segoe UI" panose="020B0502040204020203" pitchFamily="34" charset="0"/>
              <a:cs typeface="Segoe UI" panose="020B0502040204020203" pitchFamily="34" charset="0"/>
            </a:rPr>
            <a:t>Concept Selection</a:t>
          </a:r>
        </a:p>
        <a:p>
          <a:pPr>
            <a:spcAft>
              <a:spcPts val="0"/>
            </a:spcAft>
          </a:pPr>
          <a:r>
            <a:rPr lang="en-US" sz="5000" b="1">
              <a:latin typeface="Segoe UI" panose="020B0502040204020203" pitchFamily="34" charset="0"/>
              <a:cs typeface="Segoe UI" panose="020B0502040204020203" pitchFamily="34" charset="0"/>
            </a:rPr>
            <a:t>Oct 2-Oct 29</a:t>
          </a:r>
        </a:p>
      </dgm:t>
    </dgm:pt>
    <dgm:pt modelId="{ABEA9CE1-4D59-4689-94BA-429FE0985C6A}" type="parTrans" cxnId="{80F65D63-4EC6-42DA-A895-F44BCADBCA58}">
      <dgm:prSet/>
      <dgm:spPr/>
      <dgm:t>
        <a:bodyPr/>
        <a:lstStyle/>
        <a:p>
          <a:endParaRPr lang="en-US" sz="7200"/>
        </a:p>
      </dgm:t>
    </dgm:pt>
    <dgm:pt modelId="{AB6A1E50-D480-4A2C-B2F0-4EB94697438F}" type="sibTrans" cxnId="{80F65D63-4EC6-42DA-A895-F44BCADBCA58}">
      <dgm:prSet/>
      <dgm:spPr/>
      <dgm:t>
        <a:bodyPr/>
        <a:lstStyle/>
        <a:p>
          <a:endParaRPr lang="en-US" sz="7200"/>
        </a:p>
      </dgm:t>
    </dgm:pt>
    <dgm:pt modelId="{ED5B9E98-8296-4794-9F43-A4D73F345B30}">
      <dgm:prSet phldrT="[Text]" custT="1"/>
      <dgm:spPr>
        <a:solidFill>
          <a:srgbClr val="7153A1"/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5000" b="1">
              <a:latin typeface="Segoe UI" panose="020B0502040204020203" pitchFamily="34" charset="0"/>
              <a:cs typeface="Segoe UI" panose="020B0502040204020203" pitchFamily="34" charset="0"/>
            </a:rPr>
            <a:t>Engineering Analysis</a:t>
          </a:r>
        </a:p>
        <a:p>
          <a:pPr>
            <a:spcAft>
              <a:spcPts val="0"/>
            </a:spcAft>
          </a:pPr>
          <a:r>
            <a:rPr lang="en-US" sz="5000" b="1">
              <a:latin typeface="Segoe UI" panose="020B0502040204020203" pitchFamily="34" charset="0"/>
              <a:cs typeface="Segoe UI" panose="020B0502040204020203" pitchFamily="34" charset="0"/>
            </a:rPr>
            <a:t>Oct 30-Dec 1</a:t>
          </a:r>
        </a:p>
      </dgm:t>
    </dgm:pt>
    <dgm:pt modelId="{1DFF089A-24B6-4064-9F78-8792EABC9D48}" type="parTrans" cxnId="{B9272BA6-DD37-4184-BD77-9524CBC48270}">
      <dgm:prSet/>
      <dgm:spPr/>
      <dgm:t>
        <a:bodyPr/>
        <a:lstStyle/>
        <a:p>
          <a:endParaRPr lang="en-US" sz="7200"/>
        </a:p>
      </dgm:t>
    </dgm:pt>
    <dgm:pt modelId="{4E1F5D95-5C90-49BB-AA9B-680A41256354}" type="sibTrans" cxnId="{B9272BA6-DD37-4184-BD77-9524CBC48270}">
      <dgm:prSet/>
      <dgm:spPr/>
      <dgm:t>
        <a:bodyPr/>
        <a:lstStyle/>
        <a:p>
          <a:endParaRPr lang="en-US" sz="7200"/>
        </a:p>
      </dgm:t>
    </dgm:pt>
    <dgm:pt modelId="{7A167FD0-3D5A-4BA0-A89E-4804F9830C20}">
      <dgm:prSet phldrT="[Text]" custT="1"/>
      <dgm:spPr>
        <a:solidFill>
          <a:srgbClr val="767171"/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5000" b="1">
              <a:latin typeface="Segoe UI" panose="020B0502040204020203" pitchFamily="34" charset="0"/>
              <a:cs typeface="Segoe UI" panose="020B0502040204020203" pitchFamily="34" charset="0"/>
            </a:rPr>
            <a:t>Purchasing</a:t>
          </a:r>
        </a:p>
        <a:p>
          <a:pPr>
            <a:spcAft>
              <a:spcPts val="0"/>
            </a:spcAft>
          </a:pPr>
          <a:r>
            <a:rPr lang="en-US" sz="5000" b="1">
              <a:latin typeface="Segoe UI" panose="020B0502040204020203" pitchFamily="34" charset="0"/>
              <a:cs typeface="Segoe UI" panose="020B0502040204020203" pitchFamily="34" charset="0"/>
            </a:rPr>
            <a:t>Dec 1-Dec 11</a:t>
          </a:r>
        </a:p>
      </dgm:t>
    </dgm:pt>
    <dgm:pt modelId="{6F545B6F-7201-49B0-B374-6813450DE4FA}" type="parTrans" cxnId="{3E48C37B-5DC7-4C01-9CB6-9F5C2E8EC1FE}">
      <dgm:prSet/>
      <dgm:spPr/>
      <dgm:t>
        <a:bodyPr/>
        <a:lstStyle/>
        <a:p>
          <a:endParaRPr lang="en-US" sz="7200"/>
        </a:p>
      </dgm:t>
    </dgm:pt>
    <dgm:pt modelId="{B19A0A74-15B4-42EE-8875-09530173B5DF}" type="sibTrans" cxnId="{3E48C37B-5DC7-4C01-9CB6-9F5C2E8EC1FE}">
      <dgm:prSet/>
      <dgm:spPr/>
      <dgm:t>
        <a:bodyPr/>
        <a:lstStyle/>
        <a:p>
          <a:endParaRPr lang="en-US" sz="7200"/>
        </a:p>
      </dgm:t>
    </dgm:pt>
    <dgm:pt modelId="{E07D4BA7-F2A6-40F5-ADD2-7DEE934C397E}">
      <dgm:prSet phldrT="[Text]" custT="1"/>
      <dgm:spPr>
        <a:solidFill>
          <a:srgbClr val="767171"/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5000" b="1">
              <a:latin typeface="Segoe UI" panose="020B0502040204020203" pitchFamily="34" charset="0"/>
              <a:cs typeface="Segoe UI" panose="020B0502040204020203" pitchFamily="34" charset="0"/>
            </a:rPr>
            <a:t>Manufacturing</a:t>
          </a:r>
        </a:p>
        <a:p>
          <a:pPr>
            <a:spcAft>
              <a:spcPts val="0"/>
            </a:spcAft>
          </a:pPr>
          <a:r>
            <a:rPr lang="en-US" sz="5000" b="1">
              <a:latin typeface="Segoe UI" panose="020B0502040204020203" pitchFamily="34" charset="0"/>
              <a:cs typeface="Segoe UI" panose="020B0502040204020203" pitchFamily="34" charset="0"/>
            </a:rPr>
            <a:t>Dec 15-Mar 14</a:t>
          </a:r>
        </a:p>
      </dgm:t>
    </dgm:pt>
    <dgm:pt modelId="{721E09C7-3E44-48EA-90E4-C321148B4D42}" type="parTrans" cxnId="{AE401D4F-E382-4D0C-BFE3-5D46C8F95F7A}">
      <dgm:prSet/>
      <dgm:spPr/>
      <dgm:t>
        <a:bodyPr/>
        <a:lstStyle/>
        <a:p>
          <a:endParaRPr lang="en-US" sz="7200"/>
        </a:p>
      </dgm:t>
    </dgm:pt>
    <dgm:pt modelId="{E1EB708B-3EAD-42B8-B168-FCD2FE1BFB5D}" type="sibTrans" cxnId="{AE401D4F-E382-4D0C-BFE3-5D46C8F95F7A}">
      <dgm:prSet/>
      <dgm:spPr/>
      <dgm:t>
        <a:bodyPr/>
        <a:lstStyle/>
        <a:p>
          <a:endParaRPr lang="en-US" sz="7200"/>
        </a:p>
      </dgm:t>
    </dgm:pt>
    <dgm:pt modelId="{4D4A7A59-2F4D-4C85-8C49-0E32629F9316}">
      <dgm:prSet phldrT="[Text]" custT="1"/>
      <dgm:spPr>
        <a:solidFill>
          <a:srgbClr val="767171"/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5000" b="1">
              <a:latin typeface="Segoe UI" panose="020B0502040204020203" pitchFamily="34" charset="0"/>
              <a:cs typeface="Segoe UI" panose="020B0502040204020203" pitchFamily="34" charset="0"/>
            </a:rPr>
            <a:t>Testing</a:t>
          </a:r>
        </a:p>
        <a:p>
          <a:pPr>
            <a:spcAft>
              <a:spcPts val="0"/>
            </a:spcAft>
          </a:pPr>
          <a:r>
            <a:rPr lang="en-US" sz="5000" b="1">
              <a:latin typeface="Segoe UI" panose="020B0502040204020203" pitchFamily="34" charset="0"/>
              <a:cs typeface="Segoe UI" panose="020B0502040204020203" pitchFamily="34" charset="0"/>
            </a:rPr>
            <a:t>Mar 15-Apr 16</a:t>
          </a:r>
        </a:p>
      </dgm:t>
    </dgm:pt>
    <dgm:pt modelId="{978F4513-7171-4857-B752-B14F33A55549}" type="parTrans" cxnId="{0E17BD6A-2FEF-4478-9275-8ECB0D61F874}">
      <dgm:prSet/>
      <dgm:spPr/>
      <dgm:t>
        <a:bodyPr/>
        <a:lstStyle/>
        <a:p>
          <a:endParaRPr lang="en-US" sz="7200"/>
        </a:p>
      </dgm:t>
    </dgm:pt>
    <dgm:pt modelId="{ED081731-0E7A-4B7C-AC6A-D104B8420E7E}" type="sibTrans" cxnId="{0E17BD6A-2FEF-4478-9275-8ECB0D61F874}">
      <dgm:prSet/>
      <dgm:spPr/>
      <dgm:t>
        <a:bodyPr/>
        <a:lstStyle/>
        <a:p>
          <a:endParaRPr lang="en-US" sz="7200"/>
        </a:p>
      </dgm:t>
    </dgm:pt>
    <dgm:pt modelId="{EBC632A9-0335-40FA-998F-1A7F8805CBD4}">
      <dgm:prSet phldrT="[Text]" custT="1"/>
      <dgm:spPr>
        <a:solidFill>
          <a:srgbClr val="767171"/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5000" b="1">
              <a:latin typeface="Segoe UI" panose="020B0502040204020203" pitchFamily="34" charset="0"/>
              <a:cs typeface="Segoe UI" panose="020B0502040204020203" pitchFamily="34" charset="0"/>
            </a:rPr>
            <a:t>Competition</a:t>
          </a:r>
        </a:p>
        <a:p>
          <a:pPr>
            <a:spcAft>
              <a:spcPts val="0"/>
            </a:spcAft>
          </a:pPr>
          <a:r>
            <a:rPr lang="en-US" sz="5000" b="1">
              <a:latin typeface="Segoe UI" panose="020B0502040204020203" pitchFamily="34" charset="0"/>
              <a:cs typeface="Segoe UI" panose="020B0502040204020203" pitchFamily="34" charset="0"/>
            </a:rPr>
            <a:t>Apr 17-18</a:t>
          </a:r>
        </a:p>
      </dgm:t>
    </dgm:pt>
    <dgm:pt modelId="{89D280B5-48CB-49B8-BDCC-47ED43050DE3}" type="parTrans" cxnId="{445851CB-D758-469B-8C36-25E17F63FE59}">
      <dgm:prSet/>
      <dgm:spPr/>
      <dgm:t>
        <a:bodyPr/>
        <a:lstStyle/>
        <a:p>
          <a:endParaRPr lang="en-US"/>
        </a:p>
      </dgm:t>
    </dgm:pt>
    <dgm:pt modelId="{B13BDBFF-1205-4A5E-BA4A-4D2F558715F9}" type="sibTrans" cxnId="{445851CB-D758-469B-8C36-25E17F63FE59}">
      <dgm:prSet/>
      <dgm:spPr/>
      <dgm:t>
        <a:bodyPr/>
        <a:lstStyle/>
        <a:p>
          <a:endParaRPr lang="en-US"/>
        </a:p>
      </dgm:t>
    </dgm:pt>
    <dgm:pt modelId="{FD4B3F09-1134-4BD6-8BDC-6DC7678DBEB3}" type="pres">
      <dgm:prSet presAssocID="{78B58F0F-E2D8-4735-BC35-B8EA606FB03E}" presName="Name0" presStyleCnt="0">
        <dgm:presLayoutVars>
          <dgm:dir/>
          <dgm:animLvl val="lvl"/>
          <dgm:resizeHandles val="exact"/>
        </dgm:presLayoutVars>
      </dgm:prSet>
      <dgm:spPr/>
    </dgm:pt>
    <dgm:pt modelId="{125878D6-D258-44AC-84AE-04FF078EC947}" type="pres">
      <dgm:prSet presAssocID="{1A97CE65-5C1E-4524-9F40-59B41A003C83}" presName="parTxOnly" presStyleLbl="node1" presStyleIdx="0" presStyleCnt="7" custScaleX="65314" custScaleY="94884">
        <dgm:presLayoutVars>
          <dgm:chMax val="0"/>
          <dgm:chPref val="0"/>
          <dgm:bulletEnabled val="1"/>
        </dgm:presLayoutVars>
      </dgm:prSet>
      <dgm:spPr/>
    </dgm:pt>
    <dgm:pt modelId="{5C1E6529-EEE0-4AD2-8FF9-5C99AEF9963F}" type="pres">
      <dgm:prSet presAssocID="{717EE1AE-ABA3-47E4-88BE-9354FFA301BB}" presName="parTxOnlySpace" presStyleCnt="0"/>
      <dgm:spPr/>
    </dgm:pt>
    <dgm:pt modelId="{3F8F379D-A09A-408C-B8FD-E6106B83C113}" type="pres">
      <dgm:prSet presAssocID="{7D2594E1-90F0-439E-968A-F58E1120320F}" presName="parTxOnly" presStyleLbl="node1" presStyleIdx="1" presStyleCnt="7" custScaleX="58117" custScaleY="94884">
        <dgm:presLayoutVars>
          <dgm:chMax val="0"/>
          <dgm:chPref val="0"/>
          <dgm:bulletEnabled val="1"/>
        </dgm:presLayoutVars>
      </dgm:prSet>
      <dgm:spPr/>
    </dgm:pt>
    <dgm:pt modelId="{4D78192B-D65B-4E0A-B42F-53652266B144}" type="pres">
      <dgm:prSet presAssocID="{AB6A1E50-D480-4A2C-B2F0-4EB94697438F}" presName="parTxOnlySpace" presStyleCnt="0"/>
      <dgm:spPr/>
    </dgm:pt>
    <dgm:pt modelId="{3032817C-4FC6-4635-84A2-C2B0600C14C4}" type="pres">
      <dgm:prSet presAssocID="{ED5B9E98-8296-4794-9F43-A4D73F345B30}" presName="parTxOnly" presStyleLbl="node1" presStyleIdx="2" presStyleCnt="7" custScaleX="66131" custScaleY="94884">
        <dgm:presLayoutVars>
          <dgm:chMax val="0"/>
          <dgm:chPref val="0"/>
          <dgm:bulletEnabled val="1"/>
        </dgm:presLayoutVars>
      </dgm:prSet>
      <dgm:spPr/>
    </dgm:pt>
    <dgm:pt modelId="{7BF47017-0DCF-42F3-9FBC-1E4225730B80}" type="pres">
      <dgm:prSet presAssocID="{4E1F5D95-5C90-49BB-AA9B-680A41256354}" presName="parTxOnlySpace" presStyleCnt="0"/>
      <dgm:spPr/>
    </dgm:pt>
    <dgm:pt modelId="{F07FC49B-0CFB-4DE5-88A5-0051665B6A11}" type="pres">
      <dgm:prSet presAssocID="{7A167FD0-3D5A-4BA0-A89E-4804F9830C20}" presName="parTxOnly" presStyleLbl="node1" presStyleIdx="3" presStyleCnt="7" custScaleX="53707" custScaleY="94884">
        <dgm:presLayoutVars>
          <dgm:chMax val="0"/>
          <dgm:chPref val="0"/>
          <dgm:bulletEnabled val="1"/>
        </dgm:presLayoutVars>
      </dgm:prSet>
      <dgm:spPr/>
    </dgm:pt>
    <dgm:pt modelId="{8871EE49-C6C4-4CBA-87B5-E48CA863EEA5}" type="pres">
      <dgm:prSet presAssocID="{B19A0A74-15B4-42EE-8875-09530173B5DF}" presName="parTxOnlySpace" presStyleCnt="0"/>
      <dgm:spPr/>
    </dgm:pt>
    <dgm:pt modelId="{3E1EE0B5-62A8-4AFC-B921-EB2D3B8E8835}" type="pres">
      <dgm:prSet presAssocID="{E07D4BA7-F2A6-40F5-ADD2-7DEE934C397E}" presName="parTxOnly" presStyleLbl="node1" presStyleIdx="4" presStyleCnt="7" custScaleX="62787" custScaleY="94884">
        <dgm:presLayoutVars>
          <dgm:chMax val="0"/>
          <dgm:chPref val="0"/>
          <dgm:bulletEnabled val="1"/>
        </dgm:presLayoutVars>
      </dgm:prSet>
      <dgm:spPr/>
    </dgm:pt>
    <dgm:pt modelId="{B402A227-B36A-48BD-B6CF-710B1F90A29F}" type="pres">
      <dgm:prSet presAssocID="{E1EB708B-3EAD-42B8-B168-FCD2FE1BFB5D}" presName="parTxOnlySpace" presStyleCnt="0"/>
      <dgm:spPr/>
    </dgm:pt>
    <dgm:pt modelId="{B0AE1097-2EE2-49D0-BE2B-601CC24BCF08}" type="pres">
      <dgm:prSet presAssocID="{4D4A7A59-2F4D-4C85-8C49-0E32629F9316}" presName="parTxOnly" presStyleLbl="node1" presStyleIdx="5" presStyleCnt="7" custScaleX="48617" custScaleY="94884">
        <dgm:presLayoutVars>
          <dgm:chMax val="0"/>
          <dgm:chPref val="0"/>
          <dgm:bulletEnabled val="1"/>
        </dgm:presLayoutVars>
      </dgm:prSet>
      <dgm:spPr/>
    </dgm:pt>
    <dgm:pt modelId="{D17D0865-C6EB-4CBF-8BED-CBB3961218EC}" type="pres">
      <dgm:prSet presAssocID="{ED081731-0E7A-4B7C-AC6A-D104B8420E7E}" presName="parTxOnlySpace" presStyleCnt="0"/>
      <dgm:spPr/>
    </dgm:pt>
    <dgm:pt modelId="{C77EFC82-02F4-465A-8143-439827C4ABB2}" type="pres">
      <dgm:prSet presAssocID="{EBC632A9-0335-40FA-998F-1A7F8805CBD4}" presName="parTxOnly" presStyleLbl="node1" presStyleIdx="6" presStyleCnt="7" custScaleX="48092" custScaleY="94884">
        <dgm:presLayoutVars>
          <dgm:chMax val="0"/>
          <dgm:chPref val="0"/>
          <dgm:bulletEnabled val="1"/>
        </dgm:presLayoutVars>
      </dgm:prSet>
      <dgm:spPr/>
    </dgm:pt>
  </dgm:ptLst>
  <dgm:cxnLst>
    <dgm:cxn modelId="{8093C414-C1CD-461E-961A-80C35C7A79A7}" type="presOf" srcId="{4D4A7A59-2F4D-4C85-8C49-0E32629F9316}" destId="{B0AE1097-2EE2-49D0-BE2B-601CC24BCF08}" srcOrd="0" destOrd="0" presId="urn:microsoft.com/office/officeart/2005/8/layout/chevron1"/>
    <dgm:cxn modelId="{23653635-E422-495B-B0D8-AB7CA1B7A6CA}" type="presOf" srcId="{EBC632A9-0335-40FA-998F-1A7F8805CBD4}" destId="{C77EFC82-02F4-465A-8143-439827C4ABB2}" srcOrd="0" destOrd="0" presId="urn:microsoft.com/office/officeart/2005/8/layout/chevron1"/>
    <dgm:cxn modelId="{80F65D63-4EC6-42DA-A895-F44BCADBCA58}" srcId="{78B58F0F-E2D8-4735-BC35-B8EA606FB03E}" destId="{7D2594E1-90F0-439E-968A-F58E1120320F}" srcOrd="1" destOrd="0" parTransId="{ABEA9CE1-4D59-4689-94BA-429FE0985C6A}" sibTransId="{AB6A1E50-D480-4A2C-B2F0-4EB94697438F}"/>
    <dgm:cxn modelId="{A0571345-4861-4DEC-A389-4A739A195874}" type="presOf" srcId="{7D2594E1-90F0-439E-968A-F58E1120320F}" destId="{3F8F379D-A09A-408C-B8FD-E6106B83C113}" srcOrd="0" destOrd="0" presId="urn:microsoft.com/office/officeart/2005/8/layout/chevron1"/>
    <dgm:cxn modelId="{0E17BD6A-2FEF-4478-9275-8ECB0D61F874}" srcId="{78B58F0F-E2D8-4735-BC35-B8EA606FB03E}" destId="{4D4A7A59-2F4D-4C85-8C49-0E32629F9316}" srcOrd="5" destOrd="0" parTransId="{978F4513-7171-4857-B752-B14F33A55549}" sibTransId="{ED081731-0E7A-4B7C-AC6A-D104B8420E7E}"/>
    <dgm:cxn modelId="{DA9E234C-84A0-4D7B-9713-145B9B80FFAC}" type="presOf" srcId="{7A167FD0-3D5A-4BA0-A89E-4804F9830C20}" destId="{F07FC49B-0CFB-4DE5-88A5-0051665B6A11}" srcOrd="0" destOrd="0" presId="urn:microsoft.com/office/officeart/2005/8/layout/chevron1"/>
    <dgm:cxn modelId="{AE401D4F-E382-4D0C-BFE3-5D46C8F95F7A}" srcId="{78B58F0F-E2D8-4735-BC35-B8EA606FB03E}" destId="{E07D4BA7-F2A6-40F5-ADD2-7DEE934C397E}" srcOrd="4" destOrd="0" parTransId="{721E09C7-3E44-48EA-90E4-C321148B4D42}" sibTransId="{E1EB708B-3EAD-42B8-B168-FCD2FE1BFB5D}"/>
    <dgm:cxn modelId="{3E48C37B-5DC7-4C01-9CB6-9F5C2E8EC1FE}" srcId="{78B58F0F-E2D8-4735-BC35-B8EA606FB03E}" destId="{7A167FD0-3D5A-4BA0-A89E-4804F9830C20}" srcOrd="3" destOrd="0" parTransId="{6F545B6F-7201-49B0-B374-6813450DE4FA}" sibTransId="{B19A0A74-15B4-42EE-8875-09530173B5DF}"/>
    <dgm:cxn modelId="{53933686-CA91-4705-8D20-B8D8877C3992}" srcId="{78B58F0F-E2D8-4735-BC35-B8EA606FB03E}" destId="{1A97CE65-5C1E-4524-9F40-59B41A003C83}" srcOrd="0" destOrd="0" parTransId="{0EFB05FE-1351-4B79-9630-50F424EB7F92}" sibTransId="{717EE1AE-ABA3-47E4-88BE-9354FFA301BB}"/>
    <dgm:cxn modelId="{B9272BA6-DD37-4184-BD77-9524CBC48270}" srcId="{78B58F0F-E2D8-4735-BC35-B8EA606FB03E}" destId="{ED5B9E98-8296-4794-9F43-A4D73F345B30}" srcOrd="2" destOrd="0" parTransId="{1DFF089A-24B6-4064-9F78-8792EABC9D48}" sibTransId="{4E1F5D95-5C90-49BB-AA9B-680A41256354}"/>
    <dgm:cxn modelId="{E217FDA9-04CD-45D5-BCD2-6A462BA08516}" type="presOf" srcId="{ED5B9E98-8296-4794-9F43-A4D73F345B30}" destId="{3032817C-4FC6-4635-84A2-C2B0600C14C4}" srcOrd="0" destOrd="0" presId="urn:microsoft.com/office/officeart/2005/8/layout/chevron1"/>
    <dgm:cxn modelId="{AABA57C0-3052-468F-B16C-A0EBA65B2BD3}" type="presOf" srcId="{1A97CE65-5C1E-4524-9F40-59B41A003C83}" destId="{125878D6-D258-44AC-84AE-04FF078EC947}" srcOrd="0" destOrd="0" presId="urn:microsoft.com/office/officeart/2005/8/layout/chevron1"/>
    <dgm:cxn modelId="{445851CB-D758-469B-8C36-25E17F63FE59}" srcId="{78B58F0F-E2D8-4735-BC35-B8EA606FB03E}" destId="{EBC632A9-0335-40FA-998F-1A7F8805CBD4}" srcOrd="6" destOrd="0" parTransId="{89D280B5-48CB-49B8-BDCC-47ED43050DE3}" sibTransId="{B13BDBFF-1205-4A5E-BA4A-4D2F558715F9}"/>
    <dgm:cxn modelId="{0500FBF8-92DE-4789-99D1-08BA92810346}" type="presOf" srcId="{78B58F0F-E2D8-4735-BC35-B8EA606FB03E}" destId="{FD4B3F09-1134-4BD6-8BDC-6DC7678DBEB3}" srcOrd="0" destOrd="0" presId="urn:microsoft.com/office/officeart/2005/8/layout/chevron1"/>
    <dgm:cxn modelId="{3EF010FC-A556-4D3F-91C3-DADFC9F6CAF0}" type="presOf" srcId="{E07D4BA7-F2A6-40F5-ADD2-7DEE934C397E}" destId="{3E1EE0B5-62A8-4AFC-B921-EB2D3B8E8835}" srcOrd="0" destOrd="0" presId="urn:microsoft.com/office/officeart/2005/8/layout/chevron1"/>
    <dgm:cxn modelId="{9CF08334-F710-43C7-927B-B009DC7F9C50}" type="presParOf" srcId="{FD4B3F09-1134-4BD6-8BDC-6DC7678DBEB3}" destId="{125878D6-D258-44AC-84AE-04FF078EC947}" srcOrd="0" destOrd="0" presId="urn:microsoft.com/office/officeart/2005/8/layout/chevron1"/>
    <dgm:cxn modelId="{63C4BB20-B49E-4AE5-8521-FDA6581F0F2A}" type="presParOf" srcId="{FD4B3F09-1134-4BD6-8BDC-6DC7678DBEB3}" destId="{5C1E6529-EEE0-4AD2-8FF9-5C99AEF9963F}" srcOrd="1" destOrd="0" presId="urn:microsoft.com/office/officeart/2005/8/layout/chevron1"/>
    <dgm:cxn modelId="{AE3F4925-C2BF-4685-8D15-D38C938327ED}" type="presParOf" srcId="{FD4B3F09-1134-4BD6-8BDC-6DC7678DBEB3}" destId="{3F8F379D-A09A-408C-B8FD-E6106B83C113}" srcOrd="2" destOrd="0" presId="urn:microsoft.com/office/officeart/2005/8/layout/chevron1"/>
    <dgm:cxn modelId="{3C0F46F9-0F92-4C51-AD7C-4FF29A4E3988}" type="presParOf" srcId="{FD4B3F09-1134-4BD6-8BDC-6DC7678DBEB3}" destId="{4D78192B-D65B-4E0A-B42F-53652266B144}" srcOrd="3" destOrd="0" presId="urn:microsoft.com/office/officeart/2005/8/layout/chevron1"/>
    <dgm:cxn modelId="{9AB69793-D00A-4AD8-A2FE-4E2E7E58BE83}" type="presParOf" srcId="{FD4B3F09-1134-4BD6-8BDC-6DC7678DBEB3}" destId="{3032817C-4FC6-4635-84A2-C2B0600C14C4}" srcOrd="4" destOrd="0" presId="urn:microsoft.com/office/officeart/2005/8/layout/chevron1"/>
    <dgm:cxn modelId="{53D3B9B9-0F60-4D1D-B5BE-D9620EA1F182}" type="presParOf" srcId="{FD4B3F09-1134-4BD6-8BDC-6DC7678DBEB3}" destId="{7BF47017-0DCF-42F3-9FBC-1E4225730B80}" srcOrd="5" destOrd="0" presId="urn:microsoft.com/office/officeart/2005/8/layout/chevron1"/>
    <dgm:cxn modelId="{748505FD-2A81-46D5-BF68-7A43C92CEB57}" type="presParOf" srcId="{FD4B3F09-1134-4BD6-8BDC-6DC7678DBEB3}" destId="{F07FC49B-0CFB-4DE5-88A5-0051665B6A11}" srcOrd="6" destOrd="0" presId="urn:microsoft.com/office/officeart/2005/8/layout/chevron1"/>
    <dgm:cxn modelId="{6578B92E-530B-42D1-A1EC-5CCF7246FDC6}" type="presParOf" srcId="{FD4B3F09-1134-4BD6-8BDC-6DC7678DBEB3}" destId="{8871EE49-C6C4-4CBA-87B5-E48CA863EEA5}" srcOrd="7" destOrd="0" presId="urn:microsoft.com/office/officeart/2005/8/layout/chevron1"/>
    <dgm:cxn modelId="{0CCC22CA-1F5B-4596-992B-A81110E66932}" type="presParOf" srcId="{FD4B3F09-1134-4BD6-8BDC-6DC7678DBEB3}" destId="{3E1EE0B5-62A8-4AFC-B921-EB2D3B8E8835}" srcOrd="8" destOrd="0" presId="urn:microsoft.com/office/officeart/2005/8/layout/chevron1"/>
    <dgm:cxn modelId="{F127D2AC-C7C6-496A-8C54-571FC42256F5}" type="presParOf" srcId="{FD4B3F09-1134-4BD6-8BDC-6DC7678DBEB3}" destId="{B402A227-B36A-48BD-B6CF-710B1F90A29F}" srcOrd="9" destOrd="0" presId="urn:microsoft.com/office/officeart/2005/8/layout/chevron1"/>
    <dgm:cxn modelId="{A7458385-982B-4C11-B4D0-9C977D1B1E27}" type="presParOf" srcId="{FD4B3F09-1134-4BD6-8BDC-6DC7678DBEB3}" destId="{B0AE1097-2EE2-49D0-BE2B-601CC24BCF08}" srcOrd="10" destOrd="0" presId="urn:microsoft.com/office/officeart/2005/8/layout/chevron1"/>
    <dgm:cxn modelId="{63CF743D-E1D1-42E4-B2F3-3A409C7E1290}" type="presParOf" srcId="{FD4B3F09-1134-4BD6-8BDC-6DC7678DBEB3}" destId="{D17D0865-C6EB-4CBF-8BED-CBB3961218EC}" srcOrd="11" destOrd="0" presId="urn:microsoft.com/office/officeart/2005/8/layout/chevron1"/>
    <dgm:cxn modelId="{2A7D08B4-6F2E-4482-8D5F-B27828AFCDF6}" type="presParOf" srcId="{FD4B3F09-1134-4BD6-8BDC-6DC7678DBEB3}" destId="{C77EFC82-02F4-465A-8143-439827C4ABB2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5878D6-D258-44AC-84AE-04FF078EC947}">
      <dsp:nvSpPr>
        <dsp:cNvPr id="0" name=""/>
        <dsp:cNvSpPr/>
      </dsp:nvSpPr>
      <dsp:spPr>
        <a:xfrm>
          <a:off x="18747" y="0"/>
          <a:ext cx="8636133" cy="1631825"/>
        </a:xfrm>
        <a:prstGeom prst="chevron">
          <a:avLst/>
        </a:prstGeom>
        <a:solidFill>
          <a:srgbClr val="7153A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64008" rIns="64008" bIns="64008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4800" b="1" kern="1200">
              <a:latin typeface="Segoe UI" panose="020B0502040204020203" pitchFamily="34" charset="0"/>
              <a:cs typeface="Segoe UI" panose="020B0502040204020203" pitchFamily="34" charset="0"/>
            </a:rPr>
            <a:t>Concept Generation</a:t>
          </a:r>
        </a:p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5000" b="1" kern="1200">
              <a:latin typeface="Segoe UI" panose="020B0502040204020203" pitchFamily="34" charset="0"/>
              <a:cs typeface="Segoe UI" panose="020B0502040204020203" pitchFamily="34" charset="0"/>
            </a:rPr>
            <a:t>Sep 17-Oct 1</a:t>
          </a:r>
        </a:p>
      </dsp:txBody>
      <dsp:txXfrm>
        <a:off x="834660" y="0"/>
        <a:ext cx="7004308" cy="1631825"/>
      </dsp:txXfrm>
    </dsp:sp>
    <dsp:sp modelId="{3F8F379D-A09A-408C-B8FD-E6106B83C113}">
      <dsp:nvSpPr>
        <dsp:cNvPr id="0" name=""/>
        <dsp:cNvSpPr/>
      </dsp:nvSpPr>
      <dsp:spPr>
        <a:xfrm>
          <a:off x="7332633" y="0"/>
          <a:ext cx="7684511" cy="1631825"/>
        </a:xfrm>
        <a:prstGeom prst="chevron">
          <a:avLst/>
        </a:prstGeom>
        <a:solidFill>
          <a:srgbClr val="7153A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25" tIns="66675" rIns="66675" bIns="66675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5000" b="1" kern="1200">
              <a:latin typeface="Segoe UI" panose="020B0502040204020203" pitchFamily="34" charset="0"/>
              <a:cs typeface="Segoe UI" panose="020B0502040204020203" pitchFamily="34" charset="0"/>
            </a:rPr>
            <a:t>Concept Selection</a:t>
          </a:r>
        </a:p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5000" b="1" kern="1200">
              <a:latin typeface="Segoe UI" panose="020B0502040204020203" pitchFamily="34" charset="0"/>
              <a:cs typeface="Segoe UI" panose="020B0502040204020203" pitchFamily="34" charset="0"/>
            </a:rPr>
            <a:t>Oct 2-Oct 29</a:t>
          </a:r>
        </a:p>
      </dsp:txBody>
      <dsp:txXfrm>
        <a:off x="8148546" y="0"/>
        <a:ext cx="6052686" cy="1631825"/>
      </dsp:txXfrm>
    </dsp:sp>
    <dsp:sp modelId="{3032817C-4FC6-4635-84A2-C2B0600C14C4}">
      <dsp:nvSpPr>
        <dsp:cNvPr id="0" name=""/>
        <dsp:cNvSpPr/>
      </dsp:nvSpPr>
      <dsp:spPr>
        <a:xfrm>
          <a:off x="13694896" y="0"/>
          <a:ext cx="8744161" cy="1631825"/>
        </a:xfrm>
        <a:prstGeom prst="chevron">
          <a:avLst/>
        </a:prstGeom>
        <a:solidFill>
          <a:srgbClr val="7153A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25" tIns="66675" rIns="66675" bIns="66675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5000" b="1" kern="1200">
              <a:latin typeface="Segoe UI" panose="020B0502040204020203" pitchFamily="34" charset="0"/>
              <a:cs typeface="Segoe UI" panose="020B0502040204020203" pitchFamily="34" charset="0"/>
            </a:rPr>
            <a:t>Engineering Analysis</a:t>
          </a:r>
        </a:p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5000" b="1" kern="1200">
              <a:latin typeface="Segoe UI" panose="020B0502040204020203" pitchFamily="34" charset="0"/>
              <a:cs typeface="Segoe UI" panose="020B0502040204020203" pitchFamily="34" charset="0"/>
            </a:rPr>
            <a:t>Oct 30-Dec 1</a:t>
          </a:r>
        </a:p>
      </dsp:txBody>
      <dsp:txXfrm>
        <a:off x="14510809" y="0"/>
        <a:ext cx="7112336" cy="1631825"/>
      </dsp:txXfrm>
    </dsp:sp>
    <dsp:sp modelId="{F07FC49B-0CFB-4DE5-88A5-0051665B6A11}">
      <dsp:nvSpPr>
        <dsp:cNvPr id="0" name=""/>
        <dsp:cNvSpPr/>
      </dsp:nvSpPr>
      <dsp:spPr>
        <a:xfrm>
          <a:off x="21116809" y="0"/>
          <a:ext cx="7101399" cy="1631825"/>
        </a:xfrm>
        <a:prstGeom prst="chevron">
          <a:avLst/>
        </a:prstGeom>
        <a:solidFill>
          <a:srgbClr val="76717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25" tIns="66675" rIns="66675" bIns="66675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5000" b="1" kern="1200">
              <a:latin typeface="Segoe UI" panose="020B0502040204020203" pitchFamily="34" charset="0"/>
              <a:cs typeface="Segoe UI" panose="020B0502040204020203" pitchFamily="34" charset="0"/>
            </a:rPr>
            <a:t>Purchasing</a:t>
          </a:r>
        </a:p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5000" b="1" kern="1200">
              <a:latin typeface="Segoe UI" panose="020B0502040204020203" pitchFamily="34" charset="0"/>
              <a:cs typeface="Segoe UI" panose="020B0502040204020203" pitchFamily="34" charset="0"/>
            </a:rPr>
            <a:t>Dec 1-Dec 11</a:t>
          </a:r>
        </a:p>
      </dsp:txBody>
      <dsp:txXfrm>
        <a:off x="21932722" y="0"/>
        <a:ext cx="5469574" cy="1631825"/>
      </dsp:txXfrm>
    </dsp:sp>
    <dsp:sp modelId="{3E1EE0B5-62A8-4AFC-B921-EB2D3B8E8835}">
      <dsp:nvSpPr>
        <dsp:cNvPr id="0" name=""/>
        <dsp:cNvSpPr/>
      </dsp:nvSpPr>
      <dsp:spPr>
        <a:xfrm>
          <a:off x="26895960" y="0"/>
          <a:ext cx="8302001" cy="1631825"/>
        </a:xfrm>
        <a:prstGeom prst="chevron">
          <a:avLst/>
        </a:prstGeom>
        <a:solidFill>
          <a:srgbClr val="76717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25" tIns="66675" rIns="66675" bIns="66675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5000" b="1" kern="1200">
              <a:latin typeface="Segoe UI" panose="020B0502040204020203" pitchFamily="34" charset="0"/>
              <a:cs typeface="Segoe UI" panose="020B0502040204020203" pitchFamily="34" charset="0"/>
            </a:rPr>
            <a:t>Manufacturing</a:t>
          </a:r>
        </a:p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5000" b="1" kern="1200">
              <a:latin typeface="Segoe UI" panose="020B0502040204020203" pitchFamily="34" charset="0"/>
              <a:cs typeface="Segoe UI" panose="020B0502040204020203" pitchFamily="34" charset="0"/>
            </a:rPr>
            <a:t>Dec 15-Mar 14</a:t>
          </a:r>
        </a:p>
      </dsp:txBody>
      <dsp:txXfrm>
        <a:off x="27711873" y="0"/>
        <a:ext cx="6670176" cy="1631825"/>
      </dsp:txXfrm>
    </dsp:sp>
    <dsp:sp modelId="{B0AE1097-2EE2-49D0-BE2B-601CC24BCF08}">
      <dsp:nvSpPr>
        <dsp:cNvPr id="0" name=""/>
        <dsp:cNvSpPr/>
      </dsp:nvSpPr>
      <dsp:spPr>
        <a:xfrm>
          <a:off x="33875713" y="0"/>
          <a:ext cx="6428375" cy="1631825"/>
        </a:xfrm>
        <a:prstGeom prst="chevron">
          <a:avLst/>
        </a:prstGeom>
        <a:solidFill>
          <a:srgbClr val="76717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25" tIns="66675" rIns="66675" bIns="66675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5000" b="1" kern="1200">
              <a:latin typeface="Segoe UI" panose="020B0502040204020203" pitchFamily="34" charset="0"/>
              <a:cs typeface="Segoe UI" panose="020B0502040204020203" pitchFamily="34" charset="0"/>
            </a:rPr>
            <a:t>Testing</a:t>
          </a:r>
        </a:p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5000" b="1" kern="1200">
              <a:latin typeface="Segoe UI" panose="020B0502040204020203" pitchFamily="34" charset="0"/>
              <a:cs typeface="Segoe UI" panose="020B0502040204020203" pitchFamily="34" charset="0"/>
            </a:rPr>
            <a:t>Mar 15-Apr 16</a:t>
          </a:r>
        </a:p>
      </dsp:txBody>
      <dsp:txXfrm>
        <a:off x="34691626" y="0"/>
        <a:ext cx="4796550" cy="1631825"/>
      </dsp:txXfrm>
    </dsp:sp>
    <dsp:sp modelId="{C77EFC82-02F4-465A-8143-439827C4ABB2}">
      <dsp:nvSpPr>
        <dsp:cNvPr id="0" name=""/>
        <dsp:cNvSpPr/>
      </dsp:nvSpPr>
      <dsp:spPr>
        <a:xfrm>
          <a:off x="38981840" y="0"/>
          <a:ext cx="6358957" cy="1631825"/>
        </a:xfrm>
        <a:prstGeom prst="chevron">
          <a:avLst/>
        </a:prstGeom>
        <a:solidFill>
          <a:srgbClr val="76717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25" tIns="66675" rIns="66675" bIns="66675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5000" b="1" kern="1200">
              <a:latin typeface="Segoe UI" panose="020B0502040204020203" pitchFamily="34" charset="0"/>
              <a:cs typeface="Segoe UI" panose="020B0502040204020203" pitchFamily="34" charset="0"/>
            </a:rPr>
            <a:t>Competition</a:t>
          </a:r>
        </a:p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5000" b="1" kern="1200">
              <a:latin typeface="Segoe UI" panose="020B0502040204020203" pitchFamily="34" charset="0"/>
              <a:cs typeface="Segoe UI" panose="020B0502040204020203" pitchFamily="34" charset="0"/>
            </a:rPr>
            <a:t>Apr 17-18</a:t>
          </a:r>
        </a:p>
      </dsp:txBody>
      <dsp:txXfrm>
        <a:off x="39797753" y="0"/>
        <a:ext cx="4727132" cy="16318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25644C-24C6-4A6C-A693-296F8DBAAD98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4E645-A751-45C5-86BD-DFFF30FC6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747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84E645-A751-45C5-86BD-DFFF30FC645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629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8521703"/>
            <a:ext cx="31089600" cy="58801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5544800"/>
            <a:ext cx="25603200" cy="7010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28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657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486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314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143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972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8008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629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28800" y="25425403"/>
            <a:ext cx="8534400" cy="1460500"/>
          </a:xfrm>
          <a:prstGeom prst="rect">
            <a:avLst/>
          </a:prstGeom>
        </p:spPr>
        <p:txBody>
          <a:bodyPr/>
          <a:lstStyle/>
          <a:p>
            <a:fld id="{253623C2-DEAC-444E-913F-3D4D21BC9C7D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496800" y="25425403"/>
            <a:ext cx="11582400" cy="1460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6212800" y="25425403"/>
            <a:ext cx="8534400" cy="1460500"/>
          </a:xfrm>
          <a:prstGeom prst="rect">
            <a:avLst/>
          </a:prstGeom>
        </p:spPr>
        <p:txBody>
          <a:bodyPr/>
          <a:lstStyle/>
          <a:p>
            <a:fld id="{38DE4C3D-EE96-1745-8736-0D7F30EFF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205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098552"/>
            <a:ext cx="32918400" cy="457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6400803"/>
            <a:ext cx="32918400" cy="181038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28800" y="25425403"/>
            <a:ext cx="8534400" cy="1460500"/>
          </a:xfrm>
          <a:prstGeom prst="rect">
            <a:avLst/>
          </a:prstGeom>
        </p:spPr>
        <p:txBody>
          <a:bodyPr/>
          <a:lstStyle/>
          <a:p>
            <a:fld id="{253623C2-DEAC-444E-913F-3D4D21BC9C7D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496800" y="25425403"/>
            <a:ext cx="11582400" cy="1460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6212800" y="25425403"/>
            <a:ext cx="8534400" cy="1460500"/>
          </a:xfrm>
          <a:prstGeom prst="rect">
            <a:avLst/>
          </a:prstGeom>
        </p:spPr>
        <p:txBody>
          <a:bodyPr/>
          <a:lstStyle/>
          <a:p>
            <a:fld id="{38DE4C3D-EE96-1745-8736-0D7F30EFF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7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9253" y="17627603"/>
            <a:ext cx="31089600" cy="5448300"/>
          </a:xfrm>
          <a:prstGeom prst="rect">
            <a:avLst/>
          </a:prstGeom>
        </p:spPr>
        <p:txBody>
          <a:bodyPr anchor="t"/>
          <a:lstStyle>
            <a:lvl1pPr algn="l">
              <a:defRPr sz="15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89253" y="11626854"/>
            <a:ext cx="31089600" cy="600074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8000">
                <a:solidFill>
                  <a:schemeClr val="tx1">
                    <a:tint val="75000"/>
                  </a:schemeClr>
                </a:solidFill>
              </a:defRPr>
            </a:lvl1pPr>
            <a:lvl2pPr marL="1828699" indent="0">
              <a:buNone/>
              <a:defRPr sz="7166">
                <a:solidFill>
                  <a:schemeClr val="tx1">
                    <a:tint val="75000"/>
                  </a:schemeClr>
                </a:solidFill>
              </a:defRPr>
            </a:lvl2pPr>
            <a:lvl3pPr marL="3657399" indent="0">
              <a:buNone/>
              <a:defRPr sz="6416">
                <a:solidFill>
                  <a:schemeClr val="tx1">
                    <a:tint val="75000"/>
                  </a:schemeClr>
                </a:solidFill>
              </a:defRPr>
            </a:lvl3pPr>
            <a:lvl4pPr marL="5486098" indent="0">
              <a:buNone/>
              <a:defRPr sz="5583">
                <a:solidFill>
                  <a:schemeClr val="tx1">
                    <a:tint val="75000"/>
                  </a:schemeClr>
                </a:solidFill>
              </a:defRPr>
            </a:lvl4pPr>
            <a:lvl5pPr marL="7314797" indent="0">
              <a:buNone/>
              <a:defRPr sz="5583">
                <a:solidFill>
                  <a:schemeClr val="tx1">
                    <a:tint val="75000"/>
                  </a:schemeClr>
                </a:solidFill>
              </a:defRPr>
            </a:lvl5pPr>
            <a:lvl6pPr marL="9143498" indent="0">
              <a:buNone/>
              <a:defRPr sz="5583">
                <a:solidFill>
                  <a:schemeClr val="tx1">
                    <a:tint val="75000"/>
                  </a:schemeClr>
                </a:solidFill>
              </a:defRPr>
            </a:lvl6pPr>
            <a:lvl7pPr marL="10972197" indent="0">
              <a:buNone/>
              <a:defRPr sz="5583">
                <a:solidFill>
                  <a:schemeClr val="tx1">
                    <a:tint val="75000"/>
                  </a:schemeClr>
                </a:solidFill>
              </a:defRPr>
            </a:lvl7pPr>
            <a:lvl8pPr marL="12800896" indent="0">
              <a:buNone/>
              <a:defRPr sz="5583">
                <a:solidFill>
                  <a:schemeClr val="tx1">
                    <a:tint val="75000"/>
                  </a:schemeClr>
                </a:solidFill>
              </a:defRPr>
            </a:lvl8pPr>
            <a:lvl9pPr marL="14629596" indent="0">
              <a:buNone/>
              <a:defRPr sz="558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28800" y="25425403"/>
            <a:ext cx="8534400" cy="1460500"/>
          </a:xfrm>
          <a:prstGeom prst="rect">
            <a:avLst/>
          </a:prstGeom>
        </p:spPr>
        <p:txBody>
          <a:bodyPr/>
          <a:lstStyle/>
          <a:p>
            <a:fld id="{253623C2-DEAC-444E-913F-3D4D21BC9C7D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496800" y="25425403"/>
            <a:ext cx="11582400" cy="1460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6212800" y="25425403"/>
            <a:ext cx="8534400" cy="1460500"/>
          </a:xfrm>
          <a:prstGeom prst="rect">
            <a:avLst/>
          </a:prstGeom>
        </p:spPr>
        <p:txBody>
          <a:bodyPr/>
          <a:lstStyle/>
          <a:p>
            <a:fld id="{38DE4C3D-EE96-1745-8736-0D7F30EFF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688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098552"/>
            <a:ext cx="32918400" cy="457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25903" y="23895053"/>
            <a:ext cx="35902900" cy="67589400"/>
          </a:xfrm>
          <a:prstGeom prst="rect">
            <a:avLst/>
          </a:prstGeom>
        </p:spPr>
        <p:txBody>
          <a:bodyPr/>
          <a:lstStyle>
            <a:lvl1pPr>
              <a:defRPr sz="11166"/>
            </a:lvl1pPr>
            <a:lvl2pPr>
              <a:defRPr sz="9666"/>
            </a:lvl2pPr>
            <a:lvl3pPr>
              <a:defRPr sz="8000"/>
            </a:lvl3pPr>
            <a:lvl4pPr>
              <a:defRPr sz="7166"/>
            </a:lvl4pPr>
            <a:lvl5pPr>
              <a:defRPr sz="7166"/>
            </a:lvl5pPr>
            <a:lvl6pPr>
              <a:defRPr sz="7166"/>
            </a:lvl6pPr>
            <a:lvl7pPr>
              <a:defRPr sz="7166"/>
            </a:lvl7pPr>
            <a:lvl8pPr>
              <a:defRPr sz="7166"/>
            </a:lvl8pPr>
            <a:lvl9pPr>
              <a:defRPr sz="71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538403" y="23895053"/>
            <a:ext cx="35902900" cy="67589400"/>
          </a:xfrm>
          <a:prstGeom prst="rect">
            <a:avLst/>
          </a:prstGeom>
        </p:spPr>
        <p:txBody>
          <a:bodyPr/>
          <a:lstStyle>
            <a:lvl1pPr>
              <a:defRPr sz="11166"/>
            </a:lvl1pPr>
            <a:lvl2pPr>
              <a:defRPr sz="9666"/>
            </a:lvl2pPr>
            <a:lvl3pPr>
              <a:defRPr sz="8000"/>
            </a:lvl3pPr>
            <a:lvl4pPr>
              <a:defRPr sz="7166"/>
            </a:lvl4pPr>
            <a:lvl5pPr>
              <a:defRPr sz="7166"/>
            </a:lvl5pPr>
            <a:lvl6pPr>
              <a:defRPr sz="7166"/>
            </a:lvl6pPr>
            <a:lvl7pPr>
              <a:defRPr sz="7166"/>
            </a:lvl7pPr>
            <a:lvl8pPr>
              <a:defRPr sz="7166"/>
            </a:lvl8pPr>
            <a:lvl9pPr>
              <a:defRPr sz="71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828800" y="25425403"/>
            <a:ext cx="8534400" cy="1460500"/>
          </a:xfrm>
          <a:prstGeom prst="rect">
            <a:avLst/>
          </a:prstGeom>
        </p:spPr>
        <p:txBody>
          <a:bodyPr/>
          <a:lstStyle/>
          <a:p>
            <a:fld id="{253623C2-DEAC-444E-913F-3D4D21BC9C7D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496800" y="25425403"/>
            <a:ext cx="11582400" cy="1460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6212800" y="25425403"/>
            <a:ext cx="8534400" cy="1460500"/>
          </a:xfrm>
          <a:prstGeom prst="rect">
            <a:avLst/>
          </a:prstGeom>
        </p:spPr>
        <p:txBody>
          <a:bodyPr/>
          <a:lstStyle/>
          <a:p>
            <a:fld id="{38DE4C3D-EE96-1745-8736-0D7F30EFF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59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098552"/>
            <a:ext cx="32918400" cy="4572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6140452"/>
            <a:ext cx="16160753" cy="255904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9666" b="1"/>
            </a:lvl1pPr>
            <a:lvl2pPr marL="1828699" indent="0">
              <a:buNone/>
              <a:defRPr sz="8000" b="1"/>
            </a:lvl2pPr>
            <a:lvl3pPr marL="3657399" indent="0">
              <a:buNone/>
              <a:defRPr sz="7166" b="1"/>
            </a:lvl3pPr>
            <a:lvl4pPr marL="5486098" indent="0">
              <a:buNone/>
              <a:defRPr sz="6416" b="1"/>
            </a:lvl4pPr>
            <a:lvl5pPr marL="7314797" indent="0">
              <a:buNone/>
              <a:defRPr sz="6416" b="1"/>
            </a:lvl5pPr>
            <a:lvl6pPr marL="9143498" indent="0">
              <a:buNone/>
              <a:defRPr sz="6416" b="1"/>
            </a:lvl6pPr>
            <a:lvl7pPr marL="10972197" indent="0">
              <a:buNone/>
              <a:defRPr sz="6416" b="1"/>
            </a:lvl7pPr>
            <a:lvl8pPr marL="12800896" indent="0">
              <a:buNone/>
              <a:defRPr sz="6416" b="1"/>
            </a:lvl8pPr>
            <a:lvl9pPr marL="14629596" indent="0">
              <a:buNone/>
              <a:defRPr sz="64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28800" y="8699500"/>
            <a:ext cx="16160753" cy="15805152"/>
          </a:xfrm>
          <a:prstGeom prst="rect">
            <a:avLst/>
          </a:prstGeom>
        </p:spPr>
        <p:txBody>
          <a:bodyPr/>
          <a:lstStyle>
            <a:lvl1pPr>
              <a:defRPr sz="9666"/>
            </a:lvl1pPr>
            <a:lvl2pPr>
              <a:defRPr sz="8000"/>
            </a:lvl2pPr>
            <a:lvl3pPr>
              <a:defRPr sz="7166"/>
            </a:lvl3pPr>
            <a:lvl4pPr>
              <a:defRPr sz="6416"/>
            </a:lvl4pPr>
            <a:lvl5pPr>
              <a:defRPr sz="6416"/>
            </a:lvl5pPr>
            <a:lvl6pPr>
              <a:defRPr sz="6416"/>
            </a:lvl6pPr>
            <a:lvl7pPr>
              <a:defRPr sz="6416"/>
            </a:lvl7pPr>
            <a:lvl8pPr>
              <a:defRPr sz="6416"/>
            </a:lvl8pPr>
            <a:lvl9pPr>
              <a:defRPr sz="641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580103" y="6140452"/>
            <a:ext cx="16167100" cy="255904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9666" b="1"/>
            </a:lvl1pPr>
            <a:lvl2pPr marL="1828699" indent="0">
              <a:buNone/>
              <a:defRPr sz="8000" b="1"/>
            </a:lvl2pPr>
            <a:lvl3pPr marL="3657399" indent="0">
              <a:buNone/>
              <a:defRPr sz="7166" b="1"/>
            </a:lvl3pPr>
            <a:lvl4pPr marL="5486098" indent="0">
              <a:buNone/>
              <a:defRPr sz="6416" b="1"/>
            </a:lvl4pPr>
            <a:lvl5pPr marL="7314797" indent="0">
              <a:buNone/>
              <a:defRPr sz="6416" b="1"/>
            </a:lvl5pPr>
            <a:lvl6pPr marL="9143498" indent="0">
              <a:buNone/>
              <a:defRPr sz="6416" b="1"/>
            </a:lvl6pPr>
            <a:lvl7pPr marL="10972197" indent="0">
              <a:buNone/>
              <a:defRPr sz="6416" b="1"/>
            </a:lvl7pPr>
            <a:lvl8pPr marL="12800896" indent="0">
              <a:buNone/>
              <a:defRPr sz="6416" b="1"/>
            </a:lvl8pPr>
            <a:lvl9pPr marL="14629596" indent="0">
              <a:buNone/>
              <a:defRPr sz="64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580103" y="8699500"/>
            <a:ext cx="16167100" cy="15805152"/>
          </a:xfrm>
          <a:prstGeom prst="rect">
            <a:avLst/>
          </a:prstGeom>
        </p:spPr>
        <p:txBody>
          <a:bodyPr/>
          <a:lstStyle>
            <a:lvl1pPr>
              <a:defRPr sz="9666"/>
            </a:lvl1pPr>
            <a:lvl2pPr>
              <a:defRPr sz="8000"/>
            </a:lvl2pPr>
            <a:lvl3pPr>
              <a:defRPr sz="7166"/>
            </a:lvl3pPr>
            <a:lvl4pPr>
              <a:defRPr sz="6416"/>
            </a:lvl4pPr>
            <a:lvl5pPr>
              <a:defRPr sz="6416"/>
            </a:lvl5pPr>
            <a:lvl6pPr>
              <a:defRPr sz="6416"/>
            </a:lvl6pPr>
            <a:lvl7pPr>
              <a:defRPr sz="6416"/>
            </a:lvl7pPr>
            <a:lvl8pPr>
              <a:defRPr sz="6416"/>
            </a:lvl8pPr>
            <a:lvl9pPr>
              <a:defRPr sz="641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828800" y="25425403"/>
            <a:ext cx="8534400" cy="1460500"/>
          </a:xfrm>
          <a:prstGeom prst="rect">
            <a:avLst/>
          </a:prstGeom>
        </p:spPr>
        <p:txBody>
          <a:bodyPr/>
          <a:lstStyle/>
          <a:p>
            <a:fld id="{253623C2-DEAC-444E-913F-3D4D21BC9C7D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2496800" y="25425403"/>
            <a:ext cx="11582400" cy="1460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6212800" y="25425403"/>
            <a:ext cx="8534400" cy="1460500"/>
          </a:xfrm>
          <a:prstGeom prst="rect">
            <a:avLst/>
          </a:prstGeom>
        </p:spPr>
        <p:txBody>
          <a:bodyPr/>
          <a:lstStyle/>
          <a:p>
            <a:fld id="{38DE4C3D-EE96-1745-8736-0D7F30EFF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789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098552"/>
            <a:ext cx="32918400" cy="457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828800" y="25425403"/>
            <a:ext cx="8534400" cy="1460500"/>
          </a:xfrm>
          <a:prstGeom prst="rect">
            <a:avLst/>
          </a:prstGeom>
        </p:spPr>
        <p:txBody>
          <a:bodyPr/>
          <a:lstStyle/>
          <a:p>
            <a:fld id="{253623C2-DEAC-444E-913F-3D4D21BC9C7D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2496800" y="25425403"/>
            <a:ext cx="11582400" cy="1460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6212800" y="25425403"/>
            <a:ext cx="8534400" cy="1460500"/>
          </a:xfrm>
          <a:prstGeom prst="rect">
            <a:avLst/>
          </a:prstGeom>
        </p:spPr>
        <p:txBody>
          <a:bodyPr/>
          <a:lstStyle/>
          <a:p>
            <a:fld id="{38DE4C3D-EE96-1745-8736-0D7F30EFF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712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828800" y="25425403"/>
            <a:ext cx="8534400" cy="1460500"/>
          </a:xfrm>
          <a:prstGeom prst="rect">
            <a:avLst/>
          </a:prstGeom>
        </p:spPr>
        <p:txBody>
          <a:bodyPr/>
          <a:lstStyle/>
          <a:p>
            <a:fld id="{253623C2-DEAC-444E-913F-3D4D21BC9C7D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496800" y="25425403"/>
            <a:ext cx="11582400" cy="1460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6212800" y="25425403"/>
            <a:ext cx="8534400" cy="1460500"/>
          </a:xfrm>
          <a:prstGeom prst="rect">
            <a:avLst/>
          </a:prstGeom>
        </p:spPr>
        <p:txBody>
          <a:bodyPr/>
          <a:lstStyle/>
          <a:p>
            <a:fld id="{38DE4C3D-EE96-1745-8736-0D7F30EFF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3" y="1092200"/>
            <a:ext cx="12033253" cy="4648200"/>
          </a:xfrm>
          <a:prstGeom prst="rect">
            <a:avLst/>
          </a:prstGeom>
        </p:spPr>
        <p:txBody>
          <a:bodyPr anchor="b"/>
          <a:lstStyle>
            <a:lvl1pPr algn="l">
              <a:defRPr sz="8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0200" y="1092202"/>
            <a:ext cx="20447000" cy="23412453"/>
          </a:xfrm>
          <a:prstGeom prst="rect">
            <a:avLst/>
          </a:prstGeom>
        </p:spPr>
        <p:txBody>
          <a:bodyPr/>
          <a:lstStyle>
            <a:lvl1pPr>
              <a:defRPr sz="12749"/>
            </a:lvl1pPr>
            <a:lvl2pPr>
              <a:defRPr sz="11166"/>
            </a:lvl2pPr>
            <a:lvl3pPr>
              <a:defRPr sz="9666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3" y="5740402"/>
            <a:ext cx="12033253" cy="187642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583"/>
            </a:lvl1pPr>
            <a:lvl2pPr marL="1828699" indent="0">
              <a:buNone/>
              <a:defRPr sz="4750"/>
            </a:lvl2pPr>
            <a:lvl3pPr marL="3657399" indent="0">
              <a:buNone/>
              <a:defRPr sz="4083"/>
            </a:lvl3pPr>
            <a:lvl4pPr marL="5486098" indent="0">
              <a:buNone/>
              <a:defRPr sz="3667"/>
            </a:lvl4pPr>
            <a:lvl5pPr marL="7314797" indent="0">
              <a:buNone/>
              <a:defRPr sz="3667"/>
            </a:lvl5pPr>
            <a:lvl6pPr marL="9143498" indent="0">
              <a:buNone/>
              <a:defRPr sz="3667"/>
            </a:lvl6pPr>
            <a:lvl7pPr marL="10972197" indent="0">
              <a:buNone/>
              <a:defRPr sz="3667"/>
            </a:lvl7pPr>
            <a:lvl8pPr marL="12800896" indent="0">
              <a:buNone/>
              <a:defRPr sz="3667"/>
            </a:lvl8pPr>
            <a:lvl9pPr marL="14629596" indent="0">
              <a:buNone/>
              <a:defRPr sz="36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828800" y="25425403"/>
            <a:ext cx="8534400" cy="1460500"/>
          </a:xfrm>
          <a:prstGeom prst="rect">
            <a:avLst/>
          </a:prstGeom>
        </p:spPr>
        <p:txBody>
          <a:bodyPr/>
          <a:lstStyle/>
          <a:p>
            <a:fld id="{253623C2-DEAC-444E-913F-3D4D21BC9C7D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496800" y="25425403"/>
            <a:ext cx="11582400" cy="1460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6212800" y="25425403"/>
            <a:ext cx="8534400" cy="1460500"/>
          </a:xfrm>
          <a:prstGeom prst="rect">
            <a:avLst/>
          </a:prstGeom>
        </p:spPr>
        <p:txBody>
          <a:bodyPr/>
          <a:lstStyle/>
          <a:p>
            <a:fld id="{38DE4C3D-EE96-1745-8736-0D7F30EFF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5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9153" y="19202400"/>
            <a:ext cx="21945600" cy="2266953"/>
          </a:xfrm>
          <a:prstGeom prst="rect">
            <a:avLst/>
          </a:prstGeom>
        </p:spPr>
        <p:txBody>
          <a:bodyPr anchor="b"/>
          <a:lstStyle>
            <a:lvl1pPr algn="l">
              <a:defRPr sz="8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69153" y="2451100"/>
            <a:ext cx="21945600" cy="1645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749"/>
            </a:lvl1pPr>
            <a:lvl2pPr marL="1828699" indent="0">
              <a:buNone/>
              <a:defRPr sz="11166"/>
            </a:lvl2pPr>
            <a:lvl3pPr marL="3657399" indent="0">
              <a:buNone/>
              <a:defRPr sz="9666"/>
            </a:lvl3pPr>
            <a:lvl4pPr marL="5486098" indent="0">
              <a:buNone/>
              <a:defRPr sz="8000"/>
            </a:lvl4pPr>
            <a:lvl5pPr marL="7314797" indent="0">
              <a:buNone/>
              <a:defRPr sz="8000"/>
            </a:lvl5pPr>
            <a:lvl6pPr marL="9143498" indent="0">
              <a:buNone/>
              <a:defRPr sz="8000"/>
            </a:lvl6pPr>
            <a:lvl7pPr marL="10972197" indent="0">
              <a:buNone/>
              <a:defRPr sz="8000"/>
            </a:lvl7pPr>
            <a:lvl8pPr marL="12800896" indent="0">
              <a:buNone/>
              <a:defRPr sz="8000"/>
            </a:lvl8pPr>
            <a:lvl9pPr marL="14629596" indent="0">
              <a:buNone/>
              <a:defRPr sz="8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9153" y="21469353"/>
            <a:ext cx="21945600" cy="3219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583"/>
            </a:lvl1pPr>
            <a:lvl2pPr marL="1828699" indent="0">
              <a:buNone/>
              <a:defRPr sz="4750"/>
            </a:lvl2pPr>
            <a:lvl3pPr marL="3657399" indent="0">
              <a:buNone/>
              <a:defRPr sz="4083"/>
            </a:lvl3pPr>
            <a:lvl4pPr marL="5486098" indent="0">
              <a:buNone/>
              <a:defRPr sz="3667"/>
            </a:lvl4pPr>
            <a:lvl5pPr marL="7314797" indent="0">
              <a:buNone/>
              <a:defRPr sz="3667"/>
            </a:lvl5pPr>
            <a:lvl6pPr marL="9143498" indent="0">
              <a:buNone/>
              <a:defRPr sz="3667"/>
            </a:lvl6pPr>
            <a:lvl7pPr marL="10972197" indent="0">
              <a:buNone/>
              <a:defRPr sz="3667"/>
            </a:lvl7pPr>
            <a:lvl8pPr marL="12800896" indent="0">
              <a:buNone/>
              <a:defRPr sz="3667"/>
            </a:lvl8pPr>
            <a:lvl9pPr marL="14629596" indent="0">
              <a:buNone/>
              <a:defRPr sz="36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828800" y="25425403"/>
            <a:ext cx="8534400" cy="1460500"/>
          </a:xfrm>
          <a:prstGeom prst="rect">
            <a:avLst/>
          </a:prstGeom>
        </p:spPr>
        <p:txBody>
          <a:bodyPr/>
          <a:lstStyle/>
          <a:p>
            <a:fld id="{253623C2-DEAC-444E-913F-3D4D21BC9C7D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496800" y="25425403"/>
            <a:ext cx="11582400" cy="1460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6212800" y="25425403"/>
            <a:ext cx="8534400" cy="1460500"/>
          </a:xfrm>
          <a:prstGeom prst="rect">
            <a:avLst/>
          </a:prstGeom>
        </p:spPr>
        <p:txBody>
          <a:bodyPr/>
          <a:lstStyle/>
          <a:p>
            <a:fld id="{38DE4C3D-EE96-1745-8736-0D7F30EFF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523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098552"/>
            <a:ext cx="32918400" cy="457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8800" y="6400803"/>
            <a:ext cx="32918400" cy="1810385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28800" y="25425403"/>
            <a:ext cx="8534400" cy="1460500"/>
          </a:xfrm>
          <a:prstGeom prst="rect">
            <a:avLst/>
          </a:prstGeom>
        </p:spPr>
        <p:txBody>
          <a:bodyPr/>
          <a:lstStyle/>
          <a:p>
            <a:fld id="{253623C2-DEAC-444E-913F-3D4D21BC9C7D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496800" y="25425403"/>
            <a:ext cx="11582400" cy="1460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6212800" y="25425403"/>
            <a:ext cx="8534400" cy="1460500"/>
          </a:xfrm>
          <a:prstGeom prst="rect">
            <a:avLst/>
          </a:prstGeom>
        </p:spPr>
        <p:txBody>
          <a:bodyPr/>
          <a:lstStyle/>
          <a:p>
            <a:fld id="{38DE4C3D-EE96-1745-8736-0D7F30EFF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905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337453" y="4102100"/>
            <a:ext cx="18103848" cy="87382353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25900" y="4102100"/>
            <a:ext cx="53701953" cy="8738235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28800" y="25425403"/>
            <a:ext cx="8534400" cy="1460500"/>
          </a:xfrm>
          <a:prstGeom prst="rect">
            <a:avLst/>
          </a:prstGeom>
        </p:spPr>
        <p:txBody>
          <a:bodyPr/>
          <a:lstStyle/>
          <a:p>
            <a:fld id="{253623C2-DEAC-444E-913F-3D4D21BC9C7D}" type="datetimeFigureOut">
              <a:rPr lang="en-US" smtClean="0"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496800" y="25425403"/>
            <a:ext cx="11582400" cy="1460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6212800" y="25425403"/>
            <a:ext cx="8534400" cy="1460500"/>
          </a:xfrm>
          <a:prstGeom prst="rect">
            <a:avLst/>
          </a:prstGeom>
        </p:spPr>
        <p:txBody>
          <a:bodyPr/>
          <a:lstStyle/>
          <a:p>
            <a:fld id="{38DE4C3D-EE96-1745-8736-0D7F30EFF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91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2017" y="0"/>
            <a:ext cx="36576000" cy="27590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91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828699" rtl="0" eaLnBrk="1" latinLnBrk="0" hangingPunct="1">
        <a:spcBef>
          <a:spcPct val="0"/>
        </a:spcBef>
        <a:buNone/>
        <a:defRPr sz="1766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525" indent="-1371525" algn="l" defTabSz="1828699" rtl="0" eaLnBrk="1" latinLnBrk="0" hangingPunct="1">
        <a:spcBef>
          <a:spcPct val="20000"/>
        </a:spcBef>
        <a:buFont typeface="Arial"/>
        <a:buChar char="•"/>
        <a:defRPr sz="12749" kern="1200">
          <a:solidFill>
            <a:schemeClr val="tx1"/>
          </a:solidFill>
          <a:latin typeface="+mn-lt"/>
          <a:ea typeface="+mn-ea"/>
          <a:cs typeface="+mn-cs"/>
        </a:defRPr>
      </a:lvl1pPr>
      <a:lvl2pPr marL="2971636" indent="-1142937" algn="l" defTabSz="1828699" rtl="0" eaLnBrk="1" latinLnBrk="0" hangingPunct="1">
        <a:spcBef>
          <a:spcPct val="20000"/>
        </a:spcBef>
        <a:buFont typeface="Arial"/>
        <a:buChar char="–"/>
        <a:defRPr sz="11166" kern="1200">
          <a:solidFill>
            <a:schemeClr val="tx1"/>
          </a:solidFill>
          <a:latin typeface="+mn-lt"/>
          <a:ea typeface="+mn-ea"/>
          <a:cs typeface="+mn-cs"/>
        </a:defRPr>
      </a:lvl2pPr>
      <a:lvl3pPr marL="4571748" indent="-914349" algn="l" defTabSz="1828699" rtl="0" eaLnBrk="1" latinLnBrk="0" hangingPunct="1">
        <a:spcBef>
          <a:spcPct val="20000"/>
        </a:spcBef>
        <a:buFont typeface="Arial"/>
        <a:buChar char="•"/>
        <a:defRPr sz="9666" kern="1200">
          <a:solidFill>
            <a:schemeClr val="tx1"/>
          </a:solidFill>
          <a:latin typeface="+mn-lt"/>
          <a:ea typeface="+mn-ea"/>
          <a:cs typeface="+mn-cs"/>
        </a:defRPr>
      </a:lvl3pPr>
      <a:lvl4pPr marL="6400447" indent="-914349" algn="l" defTabSz="1828699" rtl="0" eaLnBrk="1" latinLnBrk="0" hangingPunct="1">
        <a:spcBef>
          <a:spcPct val="20000"/>
        </a:spcBef>
        <a:buFont typeface="Arial"/>
        <a:buChar char="–"/>
        <a:defRPr sz="80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148" indent="-914349" algn="l" defTabSz="1828699" rtl="0" eaLnBrk="1" latinLnBrk="0" hangingPunct="1">
        <a:spcBef>
          <a:spcPct val="20000"/>
        </a:spcBef>
        <a:buFont typeface="Arial"/>
        <a:buChar char="»"/>
        <a:defRPr sz="8000" kern="1200">
          <a:solidFill>
            <a:schemeClr val="tx1"/>
          </a:solidFill>
          <a:latin typeface="+mn-lt"/>
          <a:ea typeface="+mn-ea"/>
          <a:cs typeface="+mn-cs"/>
        </a:defRPr>
      </a:lvl5pPr>
      <a:lvl6pPr marL="10057848" indent="-914349" algn="l" defTabSz="1828699" rtl="0" eaLnBrk="1" latinLnBrk="0" hangingPunct="1">
        <a:spcBef>
          <a:spcPct val="20000"/>
        </a:spcBef>
        <a:buFont typeface="Arial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6pPr>
      <a:lvl7pPr marL="11886546" indent="-914349" algn="l" defTabSz="1828699" rtl="0" eaLnBrk="1" latinLnBrk="0" hangingPunct="1">
        <a:spcBef>
          <a:spcPct val="20000"/>
        </a:spcBef>
        <a:buFont typeface="Arial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5246" indent="-914349" algn="l" defTabSz="1828699" rtl="0" eaLnBrk="1" latinLnBrk="0" hangingPunct="1">
        <a:spcBef>
          <a:spcPct val="20000"/>
        </a:spcBef>
        <a:buFont typeface="Arial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8pPr>
      <a:lvl9pPr marL="15543945" indent="-914349" algn="l" defTabSz="1828699" rtl="0" eaLnBrk="1" latinLnBrk="0" hangingPunct="1">
        <a:spcBef>
          <a:spcPct val="20000"/>
        </a:spcBef>
        <a:buFont typeface="Arial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699" rtl="0" eaLnBrk="1" latinLnBrk="0" hangingPunct="1">
        <a:defRPr sz="7166" kern="1200">
          <a:solidFill>
            <a:schemeClr val="tx1"/>
          </a:solidFill>
          <a:latin typeface="+mn-lt"/>
          <a:ea typeface="+mn-ea"/>
          <a:cs typeface="+mn-cs"/>
        </a:defRPr>
      </a:lvl1pPr>
      <a:lvl2pPr marL="1828699" algn="l" defTabSz="1828699" rtl="0" eaLnBrk="1" latinLnBrk="0" hangingPunct="1">
        <a:defRPr sz="7166" kern="1200">
          <a:solidFill>
            <a:schemeClr val="tx1"/>
          </a:solidFill>
          <a:latin typeface="+mn-lt"/>
          <a:ea typeface="+mn-ea"/>
          <a:cs typeface="+mn-cs"/>
        </a:defRPr>
      </a:lvl2pPr>
      <a:lvl3pPr marL="3657399" algn="l" defTabSz="1828699" rtl="0" eaLnBrk="1" latinLnBrk="0" hangingPunct="1">
        <a:defRPr sz="7166" kern="1200">
          <a:solidFill>
            <a:schemeClr val="tx1"/>
          </a:solidFill>
          <a:latin typeface="+mn-lt"/>
          <a:ea typeface="+mn-ea"/>
          <a:cs typeface="+mn-cs"/>
        </a:defRPr>
      </a:lvl3pPr>
      <a:lvl4pPr marL="5486098" algn="l" defTabSz="1828699" rtl="0" eaLnBrk="1" latinLnBrk="0" hangingPunct="1">
        <a:defRPr sz="7166" kern="1200">
          <a:solidFill>
            <a:schemeClr val="tx1"/>
          </a:solidFill>
          <a:latin typeface="+mn-lt"/>
          <a:ea typeface="+mn-ea"/>
          <a:cs typeface="+mn-cs"/>
        </a:defRPr>
      </a:lvl4pPr>
      <a:lvl5pPr marL="7314797" algn="l" defTabSz="1828699" rtl="0" eaLnBrk="1" latinLnBrk="0" hangingPunct="1">
        <a:defRPr sz="7166" kern="1200">
          <a:solidFill>
            <a:schemeClr val="tx1"/>
          </a:solidFill>
          <a:latin typeface="+mn-lt"/>
          <a:ea typeface="+mn-ea"/>
          <a:cs typeface="+mn-cs"/>
        </a:defRPr>
      </a:lvl5pPr>
      <a:lvl6pPr marL="9143498" algn="l" defTabSz="1828699" rtl="0" eaLnBrk="1" latinLnBrk="0" hangingPunct="1">
        <a:defRPr sz="7166" kern="1200">
          <a:solidFill>
            <a:schemeClr val="tx1"/>
          </a:solidFill>
          <a:latin typeface="+mn-lt"/>
          <a:ea typeface="+mn-ea"/>
          <a:cs typeface="+mn-cs"/>
        </a:defRPr>
      </a:lvl6pPr>
      <a:lvl7pPr marL="10972197" algn="l" defTabSz="1828699" rtl="0" eaLnBrk="1" latinLnBrk="0" hangingPunct="1">
        <a:defRPr sz="7166" kern="1200">
          <a:solidFill>
            <a:schemeClr val="tx1"/>
          </a:solidFill>
          <a:latin typeface="+mn-lt"/>
          <a:ea typeface="+mn-ea"/>
          <a:cs typeface="+mn-cs"/>
        </a:defRPr>
      </a:lvl7pPr>
      <a:lvl8pPr marL="12800896" algn="l" defTabSz="1828699" rtl="0" eaLnBrk="1" latinLnBrk="0" hangingPunct="1">
        <a:defRPr sz="7166" kern="1200">
          <a:solidFill>
            <a:schemeClr val="tx1"/>
          </a:solidFill>
          <a:latin typeface="+mn-lt"/>
          <a:ea typeface="+mn-ea"/>
          <a:cs typeface="+mn-cs"/>
        </a:defRPr>
      </a:lvl8pPr>
      <a:lvl9pPr marL="14629596" algn="l" defTabSz="1828699" rtl="0" eaLnBrk="1" latinLnBrk="0" hangingPunct="1">
        <a:defRPr sz="71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microsoft.com/office/2007/relationships/diagramDrawing" Target="../diagrams/drawing1.xml"/><Relationship Id="rId26" Type="http://schemas.openxmlformats.org/officeDocument/2006/relationships/image" Target="../media/image18.png"/><Relationship Id="rId39" Type="http://schemas.openxmlformats.org/officeDocument/2006/relationships/image" Target="../media/image31.png"/><Relationship Id="rId34" Type="http://schemas.openxmlformats.org/officeDocument/2006/relationships/image" Target="../media/image26.png"/><Relationship Id="rId42" Type="http://schemas.openxmlformats.org/officeDocument/2006/relationships/image" Target="../media/image3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6" Type="http://schemas.openxmlformats.org/officeDocument/2006/relationships/diagramQuickStyle" Target="../diagrams/quickStyle1.xml"/><Relationship Id="rId29" Type="http://schemas.openxmlformats.org/officeDocument/2006/relationships/image" Target="../media/image21.png"/><Relationship Id="rId41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24" Type="http://schemas.openxmlformats.org/officeDocument/2006/relationships/image" Target="../media/image16.png"/><Relationship Id="rId32" Type="http://schemas.openxmlformats.org/officeDocument/2006/relationships/image" Target="../media/image24.png"/><Relationship Id="rId37" Type="http://schemas.openxmlformats.org/officeDocument/2006/relationships/image" Target="../media/image29.png"/><Relationship Id="rId40" Type="http://schemas.openxmlformats.org/officeDocument/2006/relationships/image" Target="../media/image32.png"/><Relationship Id="rId5" Type="http://schemas.openxmlformats.org/officeDocument/2006/relationships/image" Target="../media/image4.png"/><Relationship Id="rId15" Type="http://schemas.openxmlformats.org/officeDocument/2006/relationships/diagramLayout" Target="../diagrams/layout1.xml"/><Relationship Id="rId23" Type="http://schemas.openxmlformats.org/officeDocument/2006/relationships/image" Target="../media/image14.png"/><Relationship Id="rId28" Type="http://schemas.openxmlformats.org/officeDocument/2006/relationships/image" Target="../media/image20.png"/><Relationship Id="rId36" Type="http://schemas.openxmlformats.org/officeDocument/2006/relationships/image" Target="../media/image28.png"/><Relationship Id="rId10" Type="http://schemas.openxmlformats.org/officeDocument/2006/relationships/image" Target="../media/image9.jpeg"/><Relationship Id="rId19" Type="http://schemas.openxmlformats.org/officeDocument/2006/relationships/image" Target="../media/image13.PNG"/><Relationship Id="rId31" Type="http://schemas.openxmlformats.org/officeDocument/2006/relationships/image" Target="../media/image23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diagramData" Target="../diagrams/data1.xml"/><Relationship Id="rId22" Type="http://schemas.openxmlformats.org/officeDocument/2006/relationships/image" Target="../media/image15.png"/><Relationship Id="rId27" Type="http://schemas.openxmlformats.org/officeDocument/2006/relationships/image" Target="../media/image19.png"/><Relationship Id="rId30" Type="http://schemas.openxmlformats.org/officeDocument/2006/relationships/image" Target="../media/image22.png"/><Relationship Id="rId35" Type="http://schemas.openxmlformats.org/officeDocument/2006/relationships/image" Target="../media/image27.png"/><Relationship Id="rId43" Type="http://schemas.openxmlformats.org/officeDocument/2006/relationships/image" Target="../media/image35.png"/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diagramColors" Target="../diagrams/colors1.xml"/><Relationship Id="rId25" Type="http://schemas.openxmlformats.org/officeDocument/2006/relationships/image" Target="../media/image17.png"/><Relationship Id="rId33" Type="http://schemas.openxmlformats.org/officeDocument/2006/relationships/image" Target="../media/image25.png"/><Relationship Id="rId38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617CF47D-44F4-47B8-A302-34F081618F7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8091863" y="12541751"/>
            <a:ext cx="14813082" cy="10731764"/>
          </a:xfrm>
          <a:prstGeom prst="rect">
            <a:avLst/>
          </a:prstGeom>
        </p:spPr>
      </p:pic>
      <p:pic>
        <p:nvPicPr>
          <p:cNvPr id="1049" name="Picture 1048">
            <a:extLst>
              <a:ext uri="{FF2B5EF4-FFF2-40B4-BE49-F238E27FC236}">
                <a16:creationId xmlns:a16="http://schemas.microsoft.com/office/drawing/2014/main" id="{9DB70994-ACDC-49C4-86A2-C768498205D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1E1D1D"/>
              </a:clrFrom>
              <a:clrTo>
                <a:srgbClr val="1E1D1D">
                  <a:alpha val="0"/>
                </a:srgbClr>
              </a:clrTo>
            </a:clrChange>
            <a:alphaModFix amt="5000"/>
          </a:blip>
          <a:stretch>
            <a:fillRect/>
          </a:stretch>
        </p:blipFill>
        <p:spPr>
          <a:xfrm>
            <a:off x="4349331" y="1794726"/>
            <a:ext cx="28221096" cy="28221096"/>
          </a:xfrm>
          <a:prstGeom prst="rect">
            <a:avLst/>
          </a:prstGeom>
        </p:spPr>
      </p:pic>
      <p:pic>
        <p:nvPicPr>
          <p:cNvPr id="3" name="Picture 4" descr="Image result for finish line flag png">
            <a:extLst>
              <a:ext uri="{FF2B5EF4-FFF2-40B4-BE49-F238E27FC236}">
                <a16:creationId xmlns:a16="http://schemas.microsoft.com/office/drawing/2014/main" id="{286F0587-6437-4E73-A5F3-702B20E80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7468" y="27703072"/>
            <a:ext cx="3496549" cy="349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862609" y="4299999"/>
            <a:ext cx="25896361" cy="2837700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pPr algn="ctr"/>
            <a:r>
              <a:rPr lang="en-US" sz="8000" b="1">
                <a:latin typeface="Arial" panose="020B0604020202020204" pitchFamily="34" charset="0"/>
                <a:cs typeface="Arial" panose="020B0604020202020204" pitchFamily="34" charset="0"/>
              </a:rPr>
              <a:t>Team 24: NASA Human Exploration Rover Challenge</a:t>
            </a:r>
          </a:p>
          <a:p>
            <a:pPr algn="ctr"/>
            <a:r>
              <a:rPr lang="en-US" sz="4800">
                <a:latin typeface="Arial" panose="020B0604020202020204" pitchFamily="34" charset="0"/>
                <a:cs typeface="Arial" panose="020B0604020202020204" pitchFamily="34" charset="0"/>
              </a:rPr>
              <a:t>Matthew Donner (ME), Garrett Gremillion (ME), Lucy Guo (ME), Dakota Hebert (ME), </a:t>
            </a:r>
          </a:p>
          <a:p>
            <a:pPr algn="ctr"/>
            <a:r>
              <a:rPr lang="en-US" sz="4800">
                <a:latin typeface="Arial" panose="020B0604020202020204" pitchFamily="34" charset="0"/>
                <a:cs typeface="Arial" panose="020B0604020202020204" pitchFamily="34" charset="0"/>
              </a:rPr>
              <a:t>Peter Pham (ME), Evan Prejean (ME), Mike Smith (ME)</a:t>
            </a:r>
            <a:endParaRPr lang="en-US" sz="4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2170" y="26833736"/>
            <a:ext cx="10701682" cy="806375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Myriad Pro"/>
                <a:cs typeface="Myriad Pro"/>
              </a:rPr>
              <a:t>Sponsors: Jack Rettig, ExxonMobil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879116" y="26737996"/>
            <a:ext cx="8166410" cy="806375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pPr algn="r"/>
            <a:r>
              <a:rPr lang="en-US" sz="4400" b="1">
                <a:solidFill>
                  <a:schemeClr val="bg1"/>
                </a:solidFill>
                <a:latin typeface="Myriad Pro"/>
                <a:cs typeface="Myriad Pro"/>
              </a:rPr>
              <a:t>Adviser: Dr. W. Waggenspack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ED6C3C4A-86FE-4567-AAA1-438BDFB530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31"/>
          <a:stretch/>
        </p:blipFill>
        <p:spPr bwMode="auto">
          <a:xfrm>
            <a:off x="712758" y="4461566"/>
            <a:ext cx="5424165" cy="236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6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id="{3D539F07-BF9A-4892-A272-53EC712787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0157" y="15905274"/>
            <a:ext cx="6638156" cy="382896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9A4DDFC-0133-423D-81AC-896B8E44510A}"/>
              </a:ext>
            </a:extLst>
          </p:cNvPr>
          <p:cNvSpPr txBox="1"/>
          <p:nvPr/>
        </p:nvSpPr>
        <p:spPr>
          <a:xfrm>
            <a:off x="3291840" y="13223155"/>
            <a:ext cx="6108192" cy="121048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18" name="Rectangle: Diagonal Corners Snipped 17">
            <a:extLst>
              <a:ext uri="{FF2B5EF4-FFF2-40B4-BE49-F238E27FC236}">
                <a16:creationId xmlns:a16="http://schemas.microsoft.com/office/drawing/2014/main" id="{D9D6A582-DC54-4036-9CAC-A40C8315EA1B}"/>
              </a:ext>
            </a:extLst>
          </p:cNvPr>
          <p:cNvSpPr/>
          <p:nvPr/>
        </p:nvSpPr>
        <p:spPr>
          <a:xfrm>
            <a:off x="908940" y="7411604"/>
            <a:ext cx="9065718" cy="858606"/>
          </a:xfrm>
          <a:prstGeom prst="snip2DiagRect">
            <a:avLst>
              <a:gd name="adj1" fmla="val 0"/>
              <a:gd name="adj2" fmla="val 29884"/>
            </a:avLst>
          </a:prstGeom>
          <a:solidFill>
            <a:schemeClr val="accent5">
              <a:lumMod val="75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latin typeface="Arial" panose="020B0604020202020204" pitchFamily="34" charset="0"/>
                <a:cs typeface="Arial" panose="020B0604020202020204" pitchFamily="34" charset="0"/>
              </a:rPr>
              <a:t>Objective Statement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C636F1A-EC43-4D1B-A249-40DA252EFD3D}"/>
              </a:ext>
            </a:extLst>
          </p:cNvPr>
          <p:cNvSpPr/>
          <p:nvPr/>
        </p:nvSpPr>
        <p:spPr>
          <a:xfrm>
            <a:off x="10499834" y="7178460"/>
            <a:ext cx="16101510" cy="85457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latin typeface="Arial" panose="020B0604020202020204" pitchFamily="34" charset="0"/>
                <a:cs typeface="Arial" panose="020B0604020202020204" pitchFamily="34" charset="0"/>
              </a:rPr>
              <a:t>Final Proposed Design</a:t>
            </a:r>
          </a:p>
        </p:txBody>
      </p:sp>
      <p:sp>
        <p:nvSpPr>
          <p:cNvPr id="31" name="Rectangle: Diagonal Corners Snipped 30">
            <a:extLst>
              <a:ext uri="{FF2B5EF4-FFF2-40B4-BE49-F238E27FC236}">
                <a16:creationId xmlns:a16="http://schemas.microsoft.com/office/drawing/2014/main" id="{774FB792-E841-4ADC-80A5-E7FE9465D0B1}"/>
              </a:ext>
            </a:extLst>
          </p:cNvPr>
          <p:cNvSpPr/>
          <p:nvPr/>
        </p:nvSpPr>
        <p:spPr>
          <a:xfrm>
            <a:off x="908939" y="12836888"/>
            <a:ext cx="9065719" cy="772534"/>
          </a:xfrm>
          <a:prstGeom prst="snip2DiagRect">
            <a:avLst>
              <a:gd name="adj1" fmla="val 0"/>
              <a:gd name="adj2" fmla="val 29241"/>
            </a:avLst>
          </a:prstGeom>
          <a:solidFill>
            <a:schemeClr val="accent5">
              <a:lumMod val="75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latin typeface="Arial" panose="020B0604020202020204" pitchFamily="34" charset="0"/>
                <a:cs typeface="Arial" panose="020B0604020202020204" pitchFamily="34" charset="0"/>
              </a:rPr>
              <a:t>Course Outline</a:t>
            </a:r>
          </a:p>
        </p:txBody>
      </p:sp>
      <p:sp>
        <p:nvSpPr>
          <p:cNvPr id="32" name="Rectangle: Diagonal Corners Snipped 31">
            <a:extLst>
              <a:ext uri="{FF2B5EF4-FFF2-40B4-BE49-F238E27FC236}">
                <a16:creationId xmlns:a16="http://schemas.microsoft.com/office/drawing/2014/main" id="{80D856D2-39C2-4D90-B5DA-4DF8FACC7956}"/>
              </a:ext>
            </a:extLst>
          </p:cNvPr>
          <p:cNvSpPr/>
          <p:nvPr/>
        </p:nvSpPr>
        <p:spPr>
          <a:xfrm>
            <a:off x="27318012" y="7411605"/>
            <a:ext cx="8403193" cy="831960"/>
          </a:xfrm>
          <a:prstGeom prst="snip2DiagRect">
            <a:avLst>
              <a:gd name="adj1" fmla="val 34578"/>
              <a:gd name="adj2" fmla="val 16667"/>
            </a:avLst>
          </a:prstGeom>
          <a:solidFill>
            <a:schemeClr val="accent5">
              <a:lumMod val="75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latin typeface="Arial" panose="020B0604020202020204" pitchFamily="34" charset="0"/>
                <a:cs typeface="Arial" panose="020B0604020202020204" pitchFamily="34" charset="0"/>
              </a:rPr>
              <a:t>Budget</a:t>
            </a:r>
          </a:p>
        </p:txBody>
      </p:sp>
      <p:sp>
        <p:nvSpPr>
          <p:cNvPr id="33" name="Rectangle: Diagonal Corners Snipped 32">
            <a:extLst>
              <a:ext uri="{FF2B5EF4-FFF2-40B4-BE49-F238E27FC236}">
                <a16:creationId xmlns:a16="http://schemas.microsoft.com/office/drawing/2014/main" id="{AC2F8B85-B9D1-491D-9F45-DCE2A0CD2372}"/>
              </a:ext>
            </a:extLst>
          </p:cNvPr>
          <p:cNvSpPr/>
          <p:nvPr/>
        </p:nvSpPr>
        <p:spPr>
          <a:xfrm>
            <a:off x="712758" y="19886150"/>
            <a:ext cx="9249511" cy="858606"/>
          </a:xfrm>
          <a:prstGeom prst="snip2DiagRect">
            <a:avLst>
              <a:gd name="adj1" fmla="val 0"/>
              <a:gd name="adj2" fmla="val 38720"/>
            </a:avLst>
          </a:prstGeom>
          <a:solidFill>
            <a:schemeClr val="accent5">
              <a:lumMod val="75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latin typeface="Arial" panose="020B0604020202020204" pitchFamily="34" charset="0"/>
                <a:cs typeface="Arial" panose="020B0604020202020204" pitchFamily="34" charset="0"/>
              </a:rPr>
              <a:t>Engineering Specs.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CC026F-72C4-4513-BB64-FF5D23C76D1D}"/>
              </a:ext>
            </a:extLst>
          </p:cNvPr>
          <p:cNvSpPr/>
          <p:nvPr/>
        </p:nvSpPr>
        <p:spPr>
          <a:xfrm>
            <a:off x="1156201" y="8386766"/>
            <a:ext cx="906571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dirty="0"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“To engineer a human-powered rover to win the 2020 NASA Rover Challenge by: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 dirty="0"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Improving</a:t>
            </a:r>
            <a:r>
              <a:rPr lang="en-US" sz="4400" dirty="0"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 the drivetrain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 dirty="0"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Manufacturing</a:t>
            </a:r>
            <a:r>
              <a:rPr lang="en-US" sz="4400" dirty="0"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 four new wheels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 dirty="0"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Reducing</a:t>
            </a:r>
            <a:r>
              <a:rPr lang="en-US" sz="4400" dirty="0"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 overall weight.” </a:t>
            </a:r>
            <a:endParaRPr lang="en-US" sz="44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ea typeface="Segoe UI Emoji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8C92EEF-A155-49FA-97BF-DDDA674089CD}"/>
              </a:ext>
            </a:extLst>
          </p:cNvPr>
          <p:cNvSpPr/>
          <p:nvPr/>
        </p:nvSpPr>
        <p:spPr>
          <a:xfrm>
            <a:off x="1018645" y="13716000"/>
            <a:ext cx="924951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en-US" sz="4400"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April 17</a:t>
            </a:r>
            <a:r>
              <a:rPr lang="en-US" sz="4400" baseline="30000"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th</a:t>
            </a:r>
            <a:r>
              <a:rPr lang="en-US" sz="4400"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-18</a:t>
            </a:r>
            <a:r>
              <a:rPr lang="en-US" sz="4400" baseline="30000"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th</a:t>
            </a:r>
            <a:r>
              <a:rPr lang="en-US" sz="4400"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 , Huntsville, AL</a:t>
            </a:r>
          </a:p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en-US" sz="4400"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8 minutes: 14 Obstacles, 5 Tasks</a:t>
            </a:r>
          </a:p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en-US" sz="4400"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Total possible points: 114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4D44C8E-5EB7-4316-B2E2-9268659E2E69}"/>
              </a:ext>
            </a:extLst>
          </p:cNvPr>
          <p:cNvGrpSpPr/>
          <p:nvPr/>
        </p:nvGrpSpPr>
        <p:grpSpPr>
          <a:xfrm>
            <a:off x="31614306" y="4357643"/>
            <a:ext cx="4110212" cy="2837700"/>
            <a:chOff x="30306364" y="4228759"/>
            <a:chExt cx="5558026" cy="3837275"/>
          </a:xfrm>
        </p:grpSpPr>
        <p:pic>
          <p:nvPicPr>
            <p:cNvPr id="1029" name="Picture 5">
              <a:extLst>
                <a:ext uri="{FF2B5EF4-FFF2-40B4-BE49-F238E27FC236}">
                  <a16:creationId xmlns:a16="http://schemas.microsoft.com/office/drawing/2014/main" id="{72AE1519-98D4-433B-8E1E-3B5646DED8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06364" y="4228759"/>
              <a:ext cx="5558026" cy="13617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89788F83-5847-4F3E-B6FC-F0A5D32B3E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09038" y="5627762"/>
              <a:ext cx="5194624" cy="976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No photo description available.">
              <a:extLst>
                <a:ext uri="{FF2B5EF4-FFF2-40B4-BE49-F238E27FC236}">
                  <a16:creationId xmlns:a16="http://schemas.microsoft.com/office/drawing/2014/main" id="{BB25B8F2-82D5-47DF-AD2D-CF2E55C11C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06018" y="6604642"/>
              <a:ext cx="1461392" cy="1461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Image result for the bicycle shop baton rouge">
              <a:extLst>
                <a:ext uri="{FF2B5EF4-FFF2-40B4-BE49-F238E27FC236}">
                  <a16:creationId xmlns:a16="http://schemas.microsoft.com/office/drawing/2014/main" id="{568A3CCE-BD61-4A1D-874F-4499AFDA62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09038" y="6682661"/>
              <a:ext cx="1678741" cy="12926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2" descr="A close up of a logo&#10;&#10;Description generated with very high confidence">
              <a:extLst>
                <a:ext uri="{FF2B5EF4-FFF2-40B4-BE49-F238E27FC236}">
                  <a16:creationId xmlns:a16="http://schemas.microsoft.com/office/drawing/2014/main" id="{18458552-8BBB-4AE7-A65B-389D66A046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4272976" y="6684472"/>
              <a:ext cx="1528065" cy="1193871"/>
            </a:xfrm>
            <a:prstGeom prst="rect">
              <a:avLst/>
            </a:prstGeom>
          </p:spPr>
        </p:pic>
      </p:grp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9141709-B439-4600-A8CC-54D1AAF10D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420881"/>
              </p:ext>
            </p:extLst>
          </p:nvPr>
        </p:nvGraphicFramePr>
        <p:xfrm>
          <a:off x="1018643" y="21127321"/>
          <a:ext cx="8943625" cy="5057408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3576705">
                  <a:extLst>
                    <a:ext uri="{9D8B030D-6E8A-4147-A177-3AD203B41FA5}">
                      <a16:colId xmlns:a16="http://schemas.microsoft.com/office/drawing/2014/main" val="4192888389"/>
                    </a:ext>
                  </a:extLst>
                </a:gridCol>
                <a:gridCol w="5366920">
                  <a:extLst>
                    <a:ext uri="{9D8B030D-6E8A-4147-A177-3AD203B41FA5}">
                      <a16:colId xmlns:a16="http://schemas.microsoft.com/office/drawing/2014/main" val="38765163"/>
                    </a:ext>
                  </a:extLst>
                </a:gridCol>
              </a:tblGrid>
              <a:tr h="632176"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631570"/>
                  </a:ext>
                </a:extLst>
              </a:tr>
              <a:tr h="632176"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Clearance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69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u="none" strike="noStrike" err="1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sz="3200" b="0" i="0" u="none" strike="noStrike" baseline="-25000" err="1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US" sz="32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≥ 1 ft</a:t>
                      </a:r>
                      <a:r>
                        <a:rPr lang="en-US" sz="32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*</a:t>
                      </a:r>
                      <a:endParaRPr lang="en-US" sz="3200" b="1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551862"/>
                  </a:ext>
                </a:extLst>
              </a:tr>
              <a:tr h="632176"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Width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69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u="none" strike="noStrike" err="1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</a:t>
                      </a:r>
                      <a:r>
                        <a:rPr lang="en-US" sz="3200" b="0" i="0" u="none" strike="noStrike" baseline="-25000" err="1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US" sz="32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≤ 5 ft</a:t>
                      </a:r>
                      <a:r>
                        <a:rPr lang="en-US" sz="32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*</a:t>
                      </a:r>
                      <a:endParaRPr lang="en-US" sz="3200" b="1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5065316"/>
                  </a:ext>
                </a:extLst>
              </a:tr>
              <a:tr h="632176"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Average Speed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69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</a:t>
                      </a:r>
                      <a:r>
                        <a:rPr lang="en-US" sz="3200" b="0" i="0" u="none" strike="noStrike" baseline="-2500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US" sz="32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≥ 4 mph</a:t>
                      </a:r>
                      <a:r>
                        <a:rPr lang="en-US" sz="32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*</a:t>
                      </a:r>
                      <a:endParaRPr lang="en-US" sz="3200" b="1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441576"/>
                  </a:ext>
                </a:extLst>
              </a:tr>
              <a:tr h="632176"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Turning Radius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69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US" sz="3200" b="0" i="0" u="none" strike="noStrike" baseline="-2500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32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≤ 15 ft</a:t>
                      </a:r>
                      <a:r>
                        <a:rPr lang="en-US" sz="32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*</a:t>
                      </a:r>
                      <a:r>
                        <a:rPr lang="en-US" sz="32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endParaRPr lang="en-US" sz="32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338051"/>
                  </a:ext>
                </a:extLst>
              </a:tr>
              <a:tr h="632176"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Weight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69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</a:t>
                      </a:r>
                      <a:r>
                        <a:rPr lang="en-US" sz="3200" b="0" i="0" u="none" strike="noStrike" baseline="-2500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US" sz="32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≤ 130 lbs. (5 pts)</a:t>
                      </a:r>
                      <a:endParaRPr lang="en-US" sz="32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758720"/>
                  </a:ext>
                </a:extLst>
              </a:tr>
              <a:tr h="632176"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Collapsed Volume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69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</a:t>
                      </a:r>
                      <a:r>
                        <a:rPr lang="en-US" sz="3200" b="0" i="0" u="none" strike="noStrike" baseline="-2500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US" sz="32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≤ 125 ft</a:t>
                      </a:r>
                      <a:r>
                        <a:rPr lang="en-US" sz="3200" b="0" i="0" u="none" strike="noStrike" baseline="3000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32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(5x5x5) (4 pts)</a:t>
                      </a:r>
                      <a:endParaRPr lang="en-US" sz="32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428220"/>
                  </a:ext>
                </a:extLst>
              </a:tr>
              <a:tr h="632176"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Assembly Time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69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u="none" strike="noStrike" err="1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3200" b="0" i="0" u="none" strike="noStrike" baseline="-25000" err="1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US" sz="32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≤ 2 min. (2 pts)</a:t>
                      </a:r>
                      <a:endParaRPr lang="en-US" sz="32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4901221"/>
                  </a:ext>
                </a:extLst>
              </a:tr>
            </a:tbl>
          </a:graphicData>
        </a:graphic>
      </p:graphicFrame>
      <p:sp>
        <p:nvSpPr>
          <p:cNvPr id="27" name="Rectangle 26">
            <a:extLst>
              <a:ext uri="{FF2B5EF4-FFF2-40B4-BE49-F238E27FC236}">
                <a16:creationId xmlns:a16="http://schemas.microsoft.com/office/drawing/2014/main" id="{4B0C23AB-4AF5-4FB3-87F8-AEFA5E909510}"/>
              </a:ext>
            </a:extLst>
          </p:cNvPr>
          <p:cNvSpPr/>
          <p:nvPr/>
        </p:nvSpPr>
        <p:spPr>
          <a:xfrm>
            <a:off x="1018645" y="26276331"/>
            <a:ext cx="84532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*Not meeting specifications will result in disqualification</a:t>
            </a:r>
            <a:endParaRPr lang="en-US" sz="2400" b="1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ea typeface="Segoe UI Emoji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9DF6807-6F51-4CEB-A51C-CD599B61B83E}"/>
              </a:ext>
            </a:extLst>
          </p:cNvPr>
          <p:cNvSpPr/>
          <p:nvPr/>
        </p:nvSpPr>
        <p:spPr>
          <a:xfrm>
            <a:off x="19250266" y="21443194"/>
            <a:ext cx="7606010" cy="603988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latin typeface="Arial" panose="020B0604020202020204" pitchFamily="34" charset="0"/>
                <a:cs typeface="Arial" panose="020B0604020202020204" pitchFamily="34" charset="0"/>
              </a:rPr>
              <a:t>Suspension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1AC75E1-8ADC-4C92-9997-57F837A5FDEE}"/>
              </a:ext>
            </a:extLst>
          </p:cNvPr>
          <p:cNvSpPr/>
          <p:nvPr/>
        </p:nvSpPr>
        <p:spPr>
          <a:xfrm>
            <a:off x="16586261" y="16069452"/>
            <a:ext cx="5545576" cy="74623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latin typeface="Arial" panose="020B0604020202020204" pitchFamily="34" charset="0"/>
                <a:cs typeface="Arial" panose="020B0604020202020204" pitchFamily="34" charset="0"/>
              </a:rPr>
              <a:t>Drivetrain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B57C560-F385-4FEC-BC82-AC076FAB2CA8}"/>
              </a:ext>
            </a:extLst>
          </p:cNvPr>
          <p:cNvSpPr/>
          <p:nvPr/>
        </p:nvSpPr>
        <p:spPr>
          <a:xfrm>
            <a:off x="10499834" y="16045459"/>
            <a:ext cx="5415883" cy="77022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latin typeface="Arial" panose="020B0604020202020204" pitchFamily="34" charset="0"/>
                <a:cs typeface="Arial" panose="020B0604020202020204" pitchFamily="34" charset="0"/>
              </a:rPr>
              <a:t>Wheels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D8CB776-6631-43FE-8733-EAFEBC4D38B8}"/>
              </a:ext>
            </a:extLst>
          </p:cNvPr>
          <p:cNvSpPr/>
          <p:nvPr/>
        </p:nvSpPr>
        <p:spPr>
          <a:xfrm>
            <a:off x="10454271" y="21454226"/>
            <a:ext cx="8332205" cy="59295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Frame</a:t>
            </a:r>
          </a:p>
        </p:txBody>
      </p:sp>
      <p:sp>
        <p:nvSpPr>
          <p:cNvPr id="92" name="Rectangle: Diagonal Corners Snipped 91">
            <a:extLst>
              <a:ext uri="{FF2B5EF4-FFF2-40B4-BE49-F238E27FC236}">
                <a16:creationId xmlns:a16="http://schemas.microsoft.com/office/drawing/2014/main" id="{4FD5463B-1D79-4C97-9AE9-12C5E359AD9B}"/>
              </a:ext>
            </a:extLst>
          </p:cNvPr>
          <p:cNvSpPr/>
          <p:nvPr/>
        </p:nvSpPr>
        <p:spPr>
          <a:xfrm>
            <a:off x="27360364" y="13166829"/>
            <a:ext cx="8403193" cy="831960"/>
          </a:xfrm>
          <a:prstGeom prst="snip2DiagRect">
            <a:avLst>
              <a:gd name="adj1" fmla="val 34578"/>
              <a:gd name="adj2" fmla="val 16667"/>
            </a:avLst>
          </a:prstGeom>
          <a:solidFill>
            <a:schemeClr val="accent5">
              <a:lumMod val="75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latin typeface="Arial" panose="020B0604020202020204" pitchFamily="34" charset="0"/>
                <a:cs typeface="Arial" panose="020B0604020202020204" pitchFamily="34" charset="0"/>
              </a:rPr>
              <a:t>Manufacturing Plan</a:t>
            </a:r>
          </a:p>
        </p:txBody>
      </p:sp>
      <p:sp>
        <p:nvSpPr>
          <p:cNvPr id="93" name="Rectangle: Diagonal Corners Snipped 92">
            <a:extLst>
              <a:ext uri="{FF2B5EF4-FFF2-40B4-BE49-F238E27FC236}">
                <a16:creationId xmlns:a16="http://schemas.microsoft.com/office/drawing/2014/main" id="{D24FE7A8-3B81-4A66-B2AC-557C1461C954}"/>
              </a:ext>
            </a:extLst>
          </p:cNvPr>
          <p:cNvSpPr/>
          <p:nvPr/>
        </p:nvSpPr>
        <p:spPr>
          <a:xfrm>
            <a:off x="27276416" y="19761478"/>
            <a:ext cx="8403193" cy="831960"/>
          </a:xfrm>
          <a:prstGeom prst="snip2DiagRect">
            <a:avLst>
              <a:gd name="adj1" fmla="val 34578"/>
              <a:gd name="adj2" fmla="val 16667"/>
            </a:avLst>
          </a:prstGeom>
          <a:solidFill>
            <a:schemeClr val="accent5">
              <a:lumMod val="75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latin typeface="Arial" panose="020B0604020202020204" pitchFamily="34" charset="0"/>
                <a:cs typeface="Arial" panose="020B0604020202020204" pitchFamily="34" charset="0"/>
              </a:rPr>
              <a:t>Testing Plan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ADBBB28-E3AE-41FB-BA67-AA6DE26060C7}"/>
              </a:ext>
            </a:extLst>
          </p:cNvPr>
          <p:cNvGrpSpPr/>
          <p:nvPr/>
        </p:nvGrpSpPr>
        <p:grpSpPr>
          <a:xfrm>
            <a:off x="-18280911" y="13143427"/>
            <a:ext cx="15462557" cy="8818909"/>
            <a:chOff x="10781689" y="8859364"/>
            <a:chExt cx="15767438" cy="8992794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EE515FE-4BAA-48BC-A82C-6D8A61211D6F}"/>
                </a:ext>
              </a:extLst>
            </p:cNvPr>
            <p:cNvSpPr txBox="1"/>
            <p:nvPr/>
          </p:nvSpPr>
          <p:spPr>
            <a:xfrm>
              <a:off x="21859948" y="16928828"/>
              <a:ext cx="3474720" cy="923330"/>
            </a:xfrm>
            <a:prstGeom prst="rect">
              <a:avLst/>
            </a:prstGeom>
            <a:ln w="5715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5400" b="1">
                  <a:latin typeface="Arial" panose="020B0604020202020204" pitchFamily="34" charset="0"/>
                  <a:cs typeface="Arial" panose="020B0604020202020204" pitchFamily="34" charset="0"/>
                </a:rPr>
                <a:t>Drivetrain</a:t>
              </a:r>
            </a:p>
          </p:txBody>
        </p: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7E85631F-F079-4821-AE5A-021D482B775A}"/>
                </a:ext>
              </a:extLst>
            </p:cNvPr>
            <p:cNvCxnSpPr>
              <a:cxnSpLocks/>
              <a:stCxn id="97" idx="0"/>
            </p:cNvCxnSpPr>
            <p:nvPr/>
          </p:nvCxnSpPr>
          <p:spPr>
            <a:xfrm flipH="1" flipV="1">
              <a:off x="21594163" y="15983711"/>
              <a:ext cx="2003145" cy="945117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CCF90BE-E8B6-4DAC-93BE-48F274DE6F95}"/>
                </a:ext>
              </a:extLst>
            </p:cNvPr>
            <p:cNvSpPr txBox="1"/>
            <p:nvPr/>
          </p:nvSpPr>
          <p:spPr>
            <a:xfrm>
              <a:off x="23074407" y="11317917"/>
              <a:ext cx="3474720" cy="923330"/>
            </a:xfrm>
            <a:prstGeom prst="rect">
              <a:avLst/>
            </a:prstGeom>
            <a:ln w="57150">
              <a:solidFill>
                <a:schemeClr val="accent2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5400" b="1">
                  <a:latin typeface="Arial" panose="020B0604020202020204" pitchFamily="34" charset="0"/>
                  <a:cs typeface="Arial" panose="020B0604020202020204" pitchFamily="34" charset="0"/>
                </a:rPr>
                <a:t>Brakes</a:t>
              </a:r>
            </a:p>
          </p:txBody>
        </p: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554F9BDE-BD02-45E9-ABF3-E57979B24E7B}"/>
                </a:ext>
              </a:extLst>
            </p:cNvPr>
            <p:cNvCxnSpPr>
              <a:cxnSpLocks/>
              <a:stCxn id="99" idx="2"/>
            </p:cNvCxnSpPr>
            <p:nvPr/>
          </p:nvCxnSpPr>
          <p:spPr>
            <a:xfrm flipH="1">
              <a:off x="23634895" y="12241247"/>
              <a:ext cx="1176872" cy="2065586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CF66FB5-9C40-49E1-8D07-C50ECF98CCD0}"/>
                </a:ext>
              </a:extLst>
            </p:cNvPr>
            <p:cNvSpPr txBox="1"/>
            <p:nvPr/>
          </p:nvSpPr>
          <p:spPr>
            <a:xfrm>
              <a:off x="11617524" y="16872365"/>
              <a:ext cx="4450362" cy="923330"/>
            </a:xfrm>
            <a:prstGeom prst="rect">
              <a:avLst/>
            </a:prstGeom>
            <a:ln w="57150">
              <a:solidFill>
                <a:schemeClr val="accent4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5400" b="1">
                  <a:latin typeface="Arial" panose="020B0604020202020204" pitchFamily="34" charset="0"/>
                  <a:cs typeface="Arial" panose="020B0604020202020204" pitchFamily="34" charset="0"/>
                </a:rPr>
                <a:t>Suspension</a:t>
              </a:r>
            </a:p>
          </p:txBody>
        </p: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4B57358C-5DF8-4CE0-AE6C-A032FE238AD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099583" y="14139453"/>
              <a:ext cx="381833" cy="2789375"/>
            </a:xfrm>
            <a:prstGeom prst="straightConnector1">
              <a:avLst/>
            </a:prstGeom>
            <a:ln w="76200">
              <a:solidFill>
                <a:schemeClr val="accent4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9740ADE-B25D-4506-AE9B-213113244B1C}"/>
                </a:ext>
              </a:extLst>
            </p:cNvPr>
            <p:cNvSpPr txBox="1"/>
            <p:nvPr/>
          </p:nvSpPr>
          <p:spPr>
            <a:xfrm>
              <a:off x="10781689" y="9002408"/>
              <a:ext cx="2819722" cy="923330"/>
            </a:xfrm>
            <a:prstGeom prst="rect">
              <a:avLst/>
            </a:prstGeom>
            <a:ln w="57150">
              <a:solidFill>
                <a:schemeClr val="accent6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5400" b="1">
                  <a:latin typeface="Arial" panose="020B0604020202020204" pitchFamily="34" charset="0"/>
                  <a:cs typeface="Arial" panose="020B0604020202020204" pitchFamily="34" charset="0"/>
                </a:rPr>
                <a:t>Seats</a:t>
              </a:r>
            </a:p>
          </p:txBody>
        </p: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93EECC26-54F7-48EA-B69D-C48825ED26D9}"/>
                </a:ext>
              </a:extLst>
            </p:cNvPr>
            <p:cNvCxnSpPr>
              <a:cxnSpLocks/>
              <a:stCxn id="103" idx="3"/>
            </p:cNvCxnSpPr>
            <p:nvPr/>
          </p:nvCxnSpPr>
          <p:spPr>
            <a:xfrm>
              <a:off x="13601411" y="9464073"/>
              <a:ext cx="930819" cy="251338"/>
            </a:xfrm>
            <a:prstGeom prst="straightConnector1">
              <a:avLst/>
            </a:prstGeom>
            <a:ln w="76200">
              <a:solidFill>
                <a:schemeClr val="accent6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E2EFED68-D6A8-4F22-8AF9-31E96D9EFB90}"/>
                </a:ext>
              </a:extLst>
            </p:cNvPr>
            <p:cNvSpPr txBox="1"/>
            <p:nvPr/>
          </p:nvSpPr>
          <p:spPr>
            <a:xfrm>
              <a:off x="22384974" y="8859364"/>
              <a:ext cx="3474720" cy="923330"/>
            </a:xfrm>
            <a:prstGeom prst="rect">
              <a:avLst/>
            </a:prstGeom>
            <a:ln w="57150">
              <a:solidFill>
                <a:schemeClr val="accent3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5400" b="1">
                  <a:latin typeface="Arial" panose="020B0604020202020204" pitchFamily="34" charset="0"/>
                  <a:cs typeface="Arial" panose="020B0604020202020204" pitchFamily="34" charset="0"/>
                </a:rPr>
                <a:t>Steering</a:t>
              </a:r>
            </a:p>
          </p:txBody>
        </p: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2D214ABE-DA5E-4A86-944E-2F7D8DBB83ED}"/>
                </a:ext>
              </a:extLst>
            </p:cNvPr>
            <p:cNvCxnSpPr>
              <a:cxnSpLocks/>
              <a:stCxn id="105" idx="2"/>
            </p:cNvCxnSpPr>
            <p:nvPr/>
          </p:nvCxnSpPr>
          <p:spPr>
            <a:xfrm flipH="1">
              <a:off x="21859949" y="9782694"/>
              <a:ext cx="2262386" cy="2735137"/>
            </a:xfrm>
            <a:prstGeom prst="straightConnector1">
              <a:avLst/>
            </a:prstGeom>
            <a:ln w="76200">
              <a:solidFill>
                <a:schemeClr val="accent3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D0B356A3-A6D7-4DB4-A813-C350E5FB9FA4}"/>
                </a:ext>
              </a:extLst>
            </p:cNvPr>
            <p:cNvSpPr txBox="1"/>
            <p:nvPr/>
          </p:nvSpPr>
          <p:spPr>
            <a:xfrm>
              <a:off x="16813229" y="8859364"/>
              <a:ext cx="3474720" cy="923330"/>
            </a:xfrm>
            <a:prstGeom prst="rect">
              <a:avLst/>
            </a:prstGeom>
            <a:ln w="5715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5400" b="1">
                  <a:latin typeface="Arial" panose="020B0604020202020204" pitchFamily="34" charset="0"/>
                  <a:cs typeface="Arial" panose="020B0604020202020204" pitchFamily="34" charset="0"/>
                </a:rPr>
                <a:t>Wheels</a:t>
              </a:r>
            </a:p>
          </p:txBody>
        </p: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657664FB-2F73-433B-85E9-D17C3A4DDB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280695" y="9816727"/>
              <a:ext cx="269894" cy="782318"/>
            </a:xfrm>
            <a:prstGeom prst="straightConnector1">
              <a:avLst/>
            </a:prstGeom>
            <a:ln w="76200">
              <a:solidFill>
                <a:schemeClr val="accent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7AA5F941-116C-4C94-828D-30BD4A4235F0}"/>
                </a:ext>
              </a:extLst>
            </p:cNvPr>
            <p:cNvSpPr txBox="1"/>
            <p:nvPr/>
          </p:nvSpPr>
          <p:spPr>
            <a:xfrm>
              <a:off x="10862938" y="11379587"/>
              <a:ext cx="2819722" cy="923330"/>
            </a:xfrm>
            <a:prstGeom prst="rect">
              <a:avLst/>
            </a:prstGeom>
            <a:ln w="571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5400" b="1">
                  <a:latin typeface="Arial" panose="020B0604020202020204" pitchFamily="34" charset="0"/>
                  <a:cs typeface="Arial" panose="020B0604020202020204" pitchFamily="34" charset="0"/>
                </a:rPr>
                <a:t>Frame</a:t>
              </a:r>
            </a:p>
          </p:txBody>
        </p: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FE98579F-F1AC-4540-A4B0-3AE4DC97FD28}"/>
                </a:ext>
              </a:extLst>
            </p:cNvPr>
            <p:cNvCxnSpPr>
              <a:cxnSpLocks/>
              <a:stCxn id="109" idx="3"/>
            </p:cNvCxnSpPr>
            <p:nvPr/>
          </p:nvCxnSpPr>
          <p:spPr>
            <a:xfrm>
              <a:off x="13682660" y="11841252"/>
              <a:ext cx="1416923" cy="612715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AFBCA1A1-0996-418C-ACF4-400F3D42D0CC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808713" y="23013555"/>
            <a:ext cx="3222576" cy="1587936"/>
          </a:xfrm>
          <a:prstGeom prst="rect">
            <a:avLst/>
          </a:prstGeom>
        </p:spPr>
      </p:pic>
      <p:graphicFrame>
        <p:nvGraphicFramePr>
          <p:cNvPr id="114" name="Diagram 113">
            <a:extLst>
              <a:ext uri="{FF2B5EF4-FFF2-40B4-BE49-F238E27FC236}">
                <a16:creationId xmlns:a16="http://schemas.microsoft.com/office/drawing/2014/main" id="{B97ADE87-60BA-4776-8311-9E1F4F914A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7448316"/>
              </p:ext>
            </p:extLst>
          </p:nvPr>
        </p:nvGraphicFramePr>
        <p:xfrm>
          <a:off x="-19239511" y="30322361"/>
          <a:ext cx="45359546" cy="1631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pic>
        <p:nvPicPr>
          <p:cNvPr id="1058" name="Picture 1057">
            <a:extLst>
              <a:ext uri="{FF2B5EF4-FFF2-40B4-BE49-F238E27FC236}">
                <a16:creationId xmlns:a16="http://schemas.microsoft.com/office/drawing/2014/main" id="{54D5D411-6F6A-47CA-B440-ED28FABD39BF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14624" y="28348114"/>
            <a:ext cx="4254764" cy="2206467"/>
          </a:xfrm>
          <a:prstGeom prst="rect">
            <a:avLst/>
          </a:prstGeom>
        </p:spPr>
      </p:pic>
      <p:grpSp>
        <p:nvGrpSpPr>
          <p:cNvPr id="1063" name="Group 1062">
            <a:extLst>
              <a:ext uri="{FF2B5EF4-FFF2-40B4-BE49-F238E27FC236}">
                <a16:creationId xmlns:a16="http://schemas.microsoft.com/office/drawing/2014/main" id="{739726EC-9DFD-48AA-97C7-D12321F8ED8E}"/>
              </a:ext>
            </a:extLst>
          </p:cNvPr>
          <p:cNvGrpSpPr/>
          <p:nvPr/>
        </p:nvGrpSpPr>
        <p:grpSpPr>
          <a:xfrm>
            <a:off x="20124065" y="22514386"/>
            <a:ext cx="5206154" cy="3021853"/>
            <a:chOff x="55120122" y="45432968"/>
            <a:chExt cx="5206154" cy="302185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6E911416-38D5-49BB-8C34-43C7E40E4D3B}"/>
                    </a:ext>
                  </a:extLst>
                </p:cNvPr>
                <p:cNvSpPr/>
                <p:nvPr/>
              </p:nvSpPr>
              <p:spPr>
                <a:xfrm>
                  <a:off x="55120122" y="45432968"/>
                  <a:ext cx="5206154" cy="302185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14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32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𝑚</m:t>
                        </m:r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𝛿</m:t>
                        </m:r>
                      </m:oMath>
                    </m:oMathPara>
                  </a14:m>
                  <a:endParaRPr lang="en-US" sz="3200" dirty="0"/>
                </a:p>
                <a:p>
                  <a:pPr>
                    <a:lnSpc>
                      <a:spcPct val="114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𝐼𝑚𝑝𝑎𝑐𝑡</m:t>
                            </m:r>
                          </m:sub>
                        </m:s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𝑚𝑘</m:t>
                            </m:r>
                          </m:e>
                        </m:rad>
                      </m:oMath>
                    </m:oMathPara>
                  </a14:m>
                  <a:endParaRPr lang="en-US" sz="3200" dirty="0">
                    <a:latin typeface="Arial" panose="020B0604020202020204" pitchFamily="34" charset="0"/>
                  </a:endParaRPr>
                </a:p>
                <a:p>
                  <a:pPr>
                    <a:lnSpc>
                      <a:spcPct val="114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𝐼𝑚𝑝𝑎𝑐𝑡</m:t>
                            </m:r>
                          </m:sub>
                        </m:s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𝟑𝟒𝟏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𝒍𝒃𝒇</m:t>
                        </m:r>
                      </m:oMath>
                    </m:oMathPara>
                  </a14:m>
                  <a:endParaRPr lang="en-US" sz="3200" b="1" dirty="0">
                    <a:latin typeface="Arial" panose="020B0604020202020204" pitchFamily="34" charset="0"/>
                  </a:endParaRPr>
                </a:p>
                <a:p>
                  <a:pPr>
                    <a:lnSpc>
                      <a:spcPct val="114000"/>
                    </a:lnSpc>
                  </a:pPr>
                  <a:endParaRPr lang="en-US" sz="3600" dirty="0">
                    <a:solidFill>
                      <a:schemeClr val="accent3">
                        <a:lumMod val="50000"/>
                      </a:schemeClr>
                    </a:solidFill>
                    <a:latin typeface="Arial" panose="020B0604020202020204" pitchFamily="34" charset="0"/>
                    <a:ea typeface="Segoe UI Emoji" panose="020B0502040204020203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6E911416-38D5-49BB-8C34-43C7E40E4D3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120122" y="45432968"/>
                  <a:ext cx="5206154" cy="3021853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4302AEA6-EAFD-4F1B-BB3D-D8ED6726A488}"/>
                </a:ext>
              </a:extLst>
            </p:cNvPr>
            <p:cNvSpPr/>
            <p:nvPr/>
          </p:nvSpPr>
          <p:spPr>
            <a:xfrm>
              <a:off x="56913911" y="47224553"/>
              <a:ext cx="1997759" cy="59103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64" name="Picture 1063">
            <a:extLst>
              <a:ext uri="{FF2B5EF4-FFF2-40B4-BE49-F238E27FC236}">
                <a16:creationId xmlns:a16="http://schemas.microsoft.com/office/drawing/2014/main" id="{F0B50983-5BD8-477F-894F-F45BC348320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-14447852" y="3352310"/>
            <a:ext cx="4843838" cy="3284054"/>
          </a:xfrm>
          <a:prstGeom prst="rect">
            <a:avLst/>
          </a:prstGeom>
        </p:spPr>
      </p:pic>
      <p:sp>
        <p:nvSpPr>
          <p:cNvPr id="129" name="Rectangle 128">
            <a:extLst>
              <a:ext uri="{FF2B5EF4-FFF2-40B4-BE49-F238E27FC236}">
                <a16:creationId xmlns:a16="http://schemas.microsoft.com/office/drawing/2014/main" id="{A803FDA0-4935-4857-A2C9-764DABE4264B}"/>
              </a:ext>
            </a:extLst>
          </p:cNvPr>
          <p:cNvSpPr/>
          <p:nvPr/>
        </p:nvSpPr>
        <p:spPr>
          <a:xfrm>
            <a:off x="22436142" y="16097123"/>
            <a:ext cx="4420134" cy="6571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latin typeface="Arial" panose="020B0604020202020204" pitchFamily="34" charset="0"/>
                <a:cs typeface="Arial" panose="020B0604020202020204" pitchFamily="34" charset="0"/>
              </a:rPr>
              <a:t>Steering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1B1299FE-C1F0-447D-AF44-761EE6A74243}"/>
              </a:ext>
            </a:extLst>
          </p:cNvPr>
          <p:cNvPicPr/>
          <p:nvPr/>
        </p:nvPicPr>
        <p:blipFill>
          <a:blip r:embed="rId24"/>
          <a:stretch>
            <a:fillRect/>
          </a:stretch>
        </p:blipFill>
        <p:spPr>
          <a:xfrm>
            <a:off x="16586261" y="16978487"/>
            <a:ext cx="5545576" cy="40783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E7CD99-C1D6-4951-917E-4500E76D0C56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499834" y="25506840"/>
            <a:ext cx="25179775" cy="1384540"/>
          </a:xfrm>
          <a:prstGeom prst="rect">
            <a:avLst/>
          </a:prstGeom>
        </p:spPr>
      </p:pic>
      <p:pic>
        <p:nvPicPr>
          <p:cNvPr id="67" name="Picture 67" descr="A picture containing knife&#10;&#10;Description generated with very high confidence">
            <a:extLst>
              <a:ext uri="{FF2B5EF4-FFF2-40B4-BE49-F238E27FC236}">
                <a16:creationId xmlns:a16="http://schemas.microsoft.com/office/drawing/2014/main" id="{D6C9F8D1-973A-45D0-AD8F-B52E99D6D58E}"/>
              </a:ext>
            </a:extLst>
          </p:cNvPr>
          <p:cNvPicPr>
            <a:picLocks noChangeAspect="1"/>
          </p:cNvPicPr>
          <p:nvPr/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149758" y="17820826"/>
            <a:ext cx="5000446" cy="2645252"/>
          </a:xfrm>
          <a:prstGeom prst="rect">
            <a:avLst/>
          </a:prstGeom>
        </p:spPr>
      </p:pic>
      <p:pic>
        <p:nvPicPr>
          <p:cNvPr id="60" name="Picture 60" descr="A screenshot of a video game&#10;&#10;Description generated with high confidence">
            <a:extLst>
              <a:ext uri="{FF2B5EF4-FFF2-40B4-BE49-F238E27FC236}">
                <a16:creationId xmlns:a16="http://schemas.microsoft.com/office/drawing/2014/main" id="{35ED5BE5-AC40-479D-A70B-97CC49F9F419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4144213" y="23850061"/>
            <a:ext cx="4697548" cy="1686178"/>
          </a:xfrm>
          <a:prstGeom prst="rect">
            <a:avLst/>
          </a:prstGeom>
        </p:spPr>
      </p:pic>
      <p:pic>
        <p:nvPicPr>
          <p:cNvPr id="80" name="Picture 80" descr="A close up of a device&#10;&#10;Description generated with high confidence">
            <a:extLst>
              <a:ext uri="{FF2B5EF4-FFF2-40B4-BE49-F238E27FC236}">
                <a16:creationId xmlns:a16="http://schemas.microsoft.com/office/drawing/2014/main" id="{5077CEA1-D472-4320-8958-76CF65D675A7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476503" y="22210757"/>
            <a:ext cx="3667710" cy="3278609"/>
          </a:xfrm>
          <a:prstGeom prst="rect">
            <a:avLst/>
          </a:prstGeom>
        </p:spPr>
      </p:pic>
      <p:pic>
        <p:nvPicPr>
          <p:cNvPr id="90" name="Picture 90" descr="A picture containing table&#10;&#10;Description generated with very high confidence">
            <a:extLst>
              <a:ext uri="{FF2B5EF4-FFF2-40B4-BE49-F238E27FC236}">
                <a16:creationId xmlns:a16="http://schemas.microsoft.com/office/drawing/2014/main" id="{E0015A31-1F39-4C76-A093-020AB04B5CF9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4146136" y="22148681"/>
            <a:ext cx="2242763" cy="582375"/>
          </a:xfrm>
          <a:prstGeom prst="rect">
            <a:avLst/>
          </a:prstGeom>
        </p:spPr>
      </p:pic>
      <p:pic>
        <p:nvPicPr>
          <p:cNvPr id="94" name="Picture 110" descr="A drawing of a person&#10;&#10;Description generated with high confidence">
            <a:extLst>
              <a:ext uri="{FF2B5EF4-FFF2-40B4-BE49-F238E27FC236}">
                <a16:creationId xmlns:a16="http://schemas.microsoft.com/office/drawing/2014/main" id="{9FD77773-7073-487C-8C0B-161161540B24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4144213" y="22657706"/>
            <a:ext cx="3537900" cy="5896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17CA67-22F3-6744-8F7D-DFC30F41F565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4144213" y="23273514"/>
            <a:ext cx="3537900" cy="5765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10A242-02D3-E242-8BED-FB4CEF92118C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7359990" y="22143197"/>
            <a:ext cx="1407649" cy="485974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66F6BFEC-1D56-F749-BA7A-EBB5939A527C}"/>
              </a:ext>
            </a:extLst>
          </p:cNvPr>
          <p:cNvGrpSpPr/>
          <p:nvPr/>
        </p:nvGrpSpPr>
        <p:grpSpPr>
          <a:xfrm>
            <a:off x="26388875" y="8214997"/>
            <a:ext cx="6690706" cy="4862902"/>
            <a:chOff x="6473631" y="1142275"/>
            <a:chExt cx="6690706" cy="4862902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72E71C0-A147-7742-BF02-C17790288815}"/>
                </a:ext>
              </a:extLst>
            </p:cNvPr>
            <p:cNvSpPr txBox="1"/>
            <p:nvPr/>
          </p:nvSpPr>
          <p:spPr>
            <a:xfrm>
              <a:off x="7369269" y="1142275"/>
              <a:ext cx="4899429" cy="46166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 dirty="0">
                  <a:latin typeface="Segoe UI"/>
                  <a:cs typeface="Segoe UI"/>
                </a:rPr>
                <a:t>2020 Team Final Budget, $8,000</a:t>
              </a:r>
            </a:p>
          </p:txBody>
        </p:sp>
        <p:pic>
          <p:nvPicPr>
            <p:cNvPr id="71" name="Picture 91" descr="A close up of a logo&#10;&#10;Description generated with high confidence">
              <a:extLst>
                <a:ext uri="{FF2B5EF4-FFF2-40B4-BE49-F238E27FC236}">
                  <a16:creationId xmlns:a16="http://schemas.microsoft.com/office/drawing/2014/main" id="{D30A5C9F-6F7D-AC40-91E4-9D2AC572C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6473631" y="1583213"/>
              <a:ext cx="6690706" cy="4421964"/>
            </a:xfrm>
            <a:prstGeom prst="rect">
              <a:avLst/>
            </a:prstGeom>
          </p:spPr>
        </p:pic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68D918C5-80D1-204A-9D9E-B2DCCF64561A}"/>
              </a:ext>
            </a:extLst>
          </p:cNvPr>
          <p:cNvSpPr txBox="1"/>
          <p:nvPr/>
        </p:nvSpPr>
        <p:spPr>
          <a:xfrm>
            <a:off x="32645825" y="9427182"/>
            <a:ext cx="342885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Travel (Paid by LSU MIE Dept):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Drive - $1,080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Lodging - $1,040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627BBF7-6CC1-734A-90A4-8E3DDF0ED061}"/>
              </a:ext>
            </a:extLst>
          </p:cNvPr>
          <p:cNvSpPr txBox="1"/>
          <p:nvPr/>
        </p:nvSpPr>
        <p:spPr>
          <a:xfrm>
            <a:off x="32666458" y="8682613"/>
            <a:ext cx="362911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Additional Funding Received: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ExxonMobil - $1,000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3D75FF-A512-4002-A8FE-3D85C6FB43A9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3117990" y="17739541"/>
            <a:ext cx="3324462" cy="2301551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3AC1F817-2D4F-7046-86D9-66AA0CCC026D}"/>
              </a:ext>
            </a:extLst>
          </p:cNvPr>
          <p:cNvSpPr txBox="1"/>
          <p:nvPr/>
        </p:nvSpPr>
        <p:spPr>
          <a:xfrm>
            <a:off x="32645825" y="10411873"/>
            <a:ext cx="3428853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Sponsors: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Jack Rettig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Exxon Mobil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Dr.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Nikitopoulos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931ECD1-CF37-9945-B713-1C8A3D9BB3FF}"/>
              </a:ext>
            </a:extLst>
          </p:cNvPr>
          <p:cNvSpPr txBox="1"/>
          <p:nvPr/>
        </p:nvSpPr>
        <p:spPr>
          <a:xfrm>
            <a:off x="32645825" y="11642973"/>
            <a:ext cx="3428853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Donations: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The Bicycle Shop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Hostel Shoppe Bicycles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Finish Strong Endurance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FE65D4-1CB2-4ECA-9954-AB89B2134C33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0010258" y="17520915"/>
            <a:ext cx="3452369" cy="28640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DDCD8F1-9B38-47F5-956E-767E6F29EE24}"/>
              </a:ext>
            </a:extLst>
          </p:cNvPr>
          <p:cNvPicPr>
            <a:picLocks noChangeAspect="1"/>
          </p:cNvPicPr>
          <p:nvPr/>
        </p:nvPicPr>
        <p:blipFill rotWithShape="1">
          <a:blip r:embed="rId36"/>
          <a:srcRect r="72512" b="40317"/>
          <a:stretch/>
        </p:blipFill>
        <p:spPr>
          <a:xfrm>
            <a:off x="27849217" y="22024897"/>
            <a:ext cx="3262596" cy="3175404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B522284B-7F52-47A3-A770-8BD09B990A0A}"/>
              </a:ext>
            </a:extLst>
          </p:cNvPr>
          <p:cNvPicPr>
            <a:picLocks noChangeAspect="1"/>
          </p:cNvPicPr>
          <p:nvPr/>
        </p:nvPicPr>
        <p:blipFill rotWithShape="1">
          <a:blip r:embed="rId36"/>
          <a:srcRect l="72271" t="-759" r="-1431" b="33255"/>
          <a:stretch/>
        </p:blipFill>
        <p:spPr>
          <a:xfrm>
            <a:off x="30974924" y="22015108"/>
            <a:ext cx="3262596" cy="3385586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49644409-6144-4484-A4EA-B962924A0EA3}"/>
              </a:ext>
            </a:extLst>
          </p:cNvPr>
          <p:cNvSpPr txBox="1"/>
          <p:nvPr/>
        </p:nvSpPr>
        <p:spPr>
          <a:xfrm>
            <a:off x="27746078" y="20717205"/>
            <a:ext cx="781127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Testing: 3/16/20-4/15/20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Recreate and Practice Course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Ensure All Design Requirements are met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6B07AA9-D960-42B2-BE23-5EACF7837B7A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31260507" y="14540811"/>
            <a:ext cx="4243406" cy="204202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5090EC2-730E-423D-A89E-8F5CD11DD8BA}"/>
              </a:ext>
            </a:extLst>
          </p:cNvPr>
          <p:cNvPicPr>
            <a:picLocks noChangeAspect="1"/>
          </p:cNvPicPr>
          <p:nvPr/>
        </p:nvPicPr>
        <p:blipFill rotWithShape="1">
          <a:blip r:embed="rId38"/>
          <a:srcRect t="19309"/>
          <a:stretch/>
        </p:blipFill>
        <p:spPr>
          <a:xfrm>
            <a:off x="27879116" y="16614346"/>
            <a:ext cx="6391664" cy="174766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15FB6D0-226A-420B-9D5B-CC3029F03E64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27500836" y="14491368"/>
            <a:ext cx="3066756" cy="1858547"/>
          </a:xfrm>
          <a:prstGeom prst="rect">
            <a:avLst/>
          </a:prstGeom>
        </p:spPr>
      </p:pic>
      <p:pic>
        <p:nvPicPr>
          <p:cNvPr id="84" name="Picture 2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312938F0-BBC2-4B87-A5E0-175051489C46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30675753" y="14617093"/>
            <a:ext cx="584754" cy="1583391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3764F91D-557A-42CB-8344-8547D805B561}"/>
              </a:ext>
            </a:extLst>
          </p:cNvPr>
          <p:cNvPicPr>
            <a:picLocks noChangeAspect="1"/>
          </p:cNvPicPr>
          <p:nvPr/>
        </p:nvPicPr>
        <p:blipFill>
          <a:blip r:embed="rId4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414770" y="17718846"/>
            <a:ext cx="5241368" cy="2071271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A931C820-780B-4E1C-9BC4-A63BBB96068D}"/>
              </a:ext>
            </a:extLst>
          </p:cNvPr>
          <p:cNvSpPr txBox="1"/>
          <p:nvPr/>
        </p:nvSpPr>
        <p:spPr>
          <a:xfrm>
            <a:off x="27996951" y="14081469"/>
            <a:ext cx="342885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Steering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9967201-FB7D-42AF-942C-9BE9FDAA38C7}"/>
              </a:ext>
            </a:extLst>
          </p:cNvPr>
          <p:cNvSpPr txBox="1"/>
          <p:nvPr/>
        </p:nvSpPr>
        <p:spPr>
          <a:xfrm>
            <a:off x="32128502" y="14083803"/>
            <a:ext cx="342885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Suspension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B1D262D-3BA6-4A91-B9A5-6FECAF39C4F5}"/>
              </a:ext>
            </a:extLst>
          </p:cNvPr>
          <p:cNvSpPr txBox="1"/>
          <p:nvPr/>
        </p:nvSpPr>
        <p:spPr>
          <a:xfrm>
            <a:off x="32609634" y="17743516"/>
            <a:ext cx="342885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Seats and Frame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993E189-DB14-4378-8187-305F8EB427AE}"/>
              </a:ext>
            </a:extLst>
          </p:cNvPr>
          <p:cNvPicPr>
            <a:picLocks noChangeAspect="1"/>
          </p:cNvPicPr>
          <p:nvPr/>
        </p:nvPicPr>
        <p:blipFill rotWithShape="1">
          <a:blip r:embed="rId4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357" t="1584" r="23543"/>
          <a:stretch/>
        </p:blipFill>
        <p:spPr>
          <a:xfrm>
            <a:off x="27500836" y="17865412"/>
            <a:ext cx="2890463" cy="2214395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0C508A79-32A2-474E-A6F0-40BC9D4881EB}"/>
              </a:ext>
            </a:extLst>
          </p:cNvPr>
          <p:cNvSpPr txBox="1"/>
          <p:nvPr/>
        </p:nvSpPr>
        <p:spPr>
          <a:xfrm>
            <a:off x="27363469" y="18075405"/>
            <a:ext cx="342885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Wheels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77C27E2-76EC-47B1-B53E-9B84A56E902A}"/>
              </a:ext>
            </a:extLst>
          </p:cNvPr>
          <p:cNvSpPr txBox="1"/>
          <p:nvPr/>
        </p:nvSpPr>
        <p:spPr>
          <a:xfrm>
            <a:off x="30469515" y="16217958"/>
            <a:ext cx="342885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Drivetrain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0751D0D3-8AEA-4FFB-9FB1-95607EEBE75F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12593162" y="7863732"/>
            <a:ext cx="12687689" cy="877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94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288</Words>
  <Application>Microsoft Office PowerPoint</Application>
  <PresentationFormat>Custom</PresentationFormat>
  <Paragraphs>88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Cambria Math</vt:lpstr>
      <vt:lpstr>Myriad Pro</vt:lpstr>
      <vt:lpstr>Segoe UI</vt:lpstr>
      <vt:lpstr>Office Theme</vt:lpstr>
      <vt:lpstr>PowerPoint Presentation</vt:lpstr>
    </vt:vector>
  </TitlesOfParts>
  <Company>College of Engineering, Louisiana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Stuart</dc:creator>
  <cp:lastModifiedBy>Lucy X Guo</cp:lastModifiedBy>
  <cp:revision>1</cp:revision>
  <dcterms:created xsi:type="dcterms:W3CDTF">2013-04-11T14:01:27Z</dcterms:created>
  <dcterms:modified xsi:type="dcterms:W3CDTF">2019-12-01T12:38:40Z</dcterms:modified>
</cp:coreProperties>
</file>