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59" r:id="rId7"/>
    <p:sldId id="261" r:id="rId8"/>
    <p:sldId id="262" r:id="rId9"/>
    <p:sldId id="263" r:id="rId10"/>
    <p:sldId id="264" r:id="rId11"/>
    <p:sldId id="265" r:id="rId12"/>
    <p:sldId id="268" r:id="rId13"/>
    <p:sldId id="276" r:id="rId14"/>
    <p:sldId id="269" r:id="rId15"/>
    <p:sldId id="270" r:id="rId16"/>
    <p:sldId id="271" r:id="rId17"/>
    <p:sldId id="272" r:id="rId18"/>
    <p:sldId id="275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660066"/>
    <a:srgbClr val="4D4D4D"/>
    <a:srgbClr val="333333"/>
    <a:srgbClr val="DDDDDD"/>
    <a:srgbClr val="B2B2B2"/>
    <a:srgbClr val="FF66FF"/>
    <a:srgbClr val="808080"/>
    <a:srgbClr val="CC00FF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BF404C-B39A-441F-ACD7-C746330F764A}" type="doc">
      <dgm:prSet loTypeId="urn:microsoft.com/office/officeart/2005/8/layout/hProcess7" loCatId="process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E4C3DE04-5955-4ACE-930B-B6112775F039}">
      <dgm:prSet phldrT="[Text]"/>
      <dgm:spPr>
        <a:solidFill>
          <a:srgbClr val="DDDDDD"/>
        </a:solidFill>
        <a:ln w="381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CA4558F5-271B-4FE6-A6B4-1CAFC97184CC}" type="parTrans" cxnId="{1908FE33-F033-4A6E-B1CD-7F62A8016D22}">
      <dgm:prSet/>
      <dgm:spPr/>
      <dgm:t>
        <a:bodyPr/>
        <a:lstStyle/>
        <a:p>
          <a:endParaRPr lang="en-US"/>
        </a:p>
      </dgm:t>
    </dgm:pt>
    <dgm:pt modelId="{6C8F892A-A664-40CA-9E76-DE6EB5C8A3CA}" type="sibTrans" cxnId="{1908FE33-F033-4A6E-B1CD-7F62A8016D22}">
      <dgm:prSet/>
      <dgm:spPr/>
      <dgm:t>
        <a:bodyPr/>
        <a:lstStyle/>
        <a:p>
          <a:endParaRPr lang="en-US"/>
        </a:p>
      </dgm:t>
    </dgm:pt>
    <dgm:pt modelId="{F11E89F6-97FD-40FE-9207-12E98A4A17CC}">
      <dgm:prSet phldrT="[Text]"/>
      <dgm:spPr/>
      <dgm:t>
        <a:bodyPr/>
        <a:lstStyle/>
        <a:p>
          <a:pPr algn="r"/>
          <a:endParaRPr lang="en-US" dirty="0"/>
        </a:p>
      </dgm:t>
    </dgm:pt>
    <dgm:pt modelId="{5D4C6C77-F787-43A5-AB09-3682DC07585F}" type="parTrans" cxnId="{B467D194-3A6E-48F9-BD58-64C301D2CF6A}">
      <dgm:prSet/>
      <dgm:spPr/>
      <dgm:t>
        <a:bodyPr/>
        <a:lstStyle/>
        <a:p>
          <a:endParaRPr lang="en-US"/>
        </a:p>
      </dgm:t>
    </dgm:pt>
    <dgm:pt modelId="{1CF81DC9-2F6E-4127-9D67-3F568D9D167D}" type="sibTrans" cxnId="{B467D194-3A6E-48F9-BD58-64C301D2CF6A}">
      <dgm:prSet/>
      <dgm:spPr/>
      <dgm:t>
        <a:bodyPr/>
        <a:lstStyle/>
        <a:p>
          <a:endParaRPr lang="en-US"/>
        </a:p>
      </dgm:t>
    </dgm:pt>
    <dgm:pt modelId="{F7AF94DF-F014-4A7E-A7E3-734735E558D5}">
      <dgm:prSet phldrT="[Text]"/>
      <dgm:spPr>
        <a:solidFill>
          <a:srgbClr val="B2B2B2"/>
        </a:solidFill>
        <a:ln w="381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F3DDA544-5161-437E-8526-0673CFB5892A}" type="parTrans" cxnId="{CC368DC2-6BCA-4C63-AF7D-71E1581C3365}">
      <dgm:prSet/>
      <dgm:spPr/>
      <dgm:t>
        <a:bodyPr/>
        <a:lstStyle/>
        <a:p>
          <a:endParaRPr lang="en-US"/>
        </a:p>
      </dgm:t>
    </dgm:pt>
    <dgm:pt modelId="{044351C7-F444-4E02-A053-60BAC879CA7D}" type="sibTrans" cxnId="{CC368DC2-6BCA-4C63-AF7D-71E1581C3365}">
      <dgm:prSet/>
      <dgm:spPr/>
      <dgm:t>
        <a:bodyPr/>
        <a:lstStyle/>
        <a:p>
          <a:endParaRPr lang="en-US"/>
        </a:p>
      </dgm:t>
    </dgm:pt>
    <dgm:pt modelId="{23A182D9-EA4D-4ED8-95AC-586D93200AB5}">
      <dgm:prSet phldrT="[Text]" custT="1"/>
      <dgm:spPr/>
      <dgm:t>
        <a:bodyPr/>
        <a:lstStyle/>
        <a:p>
          <a:pPr algn="r"/>
          <a:endParaRPr lang="en-US" sz="2000" dirty="0"/>
        </a:p>
      </dgm:t>
    </dgm:pt>
    <dgm:pt modelId="{F277BFD9-6B24-4F38-A003-FF7BB0CA5B1F}" type="parTrans" cxnId="{9D7A59F4-D410-4EB2-BA3B-97CD925AEA27}">
      <dgm:prSet/>
      <dgm:spPr/>
      <dgm:t>
        <a:bodyPr/>
        <a:lstStyle/>
        <a:p>
          <a:endParaRPr lang="en-US"/>
        </a:p>
      </dgm:t>
    </dgm:pt>
    <dgm:pt modelId="{DD3AC919-128D-4D47-BA11-8B44E8FDBBF2}" type="sibTrans" cxnId="{9D7A59F4-D410-4EB2-BA3B-97CD925AEA27}">
      <dgm:prSet/>
      <dgm:spPr/>
      <dgm:t>
        <a:bodyPr/>
        <a:lstStyle/>
        <a:p>
          <a:endParaRPr lang="en-US"/>
        </a:p>
      </dgm:t>
    </dgm:pt>
    <dgm:pt modelId="{29C14F87-EF18-410E-9ADF-10048D99F692}">
      <dgm:prSet phldrT="[Text]"/>
      <dgm:spPr>
        <a:solidFill>
          <a:srgbClr val="969696"/>
        </a:solidFill>
        <a:ln w="381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endParaRPr lang="en-US" dirty="0"/>
        </a:p>
      </dgm:t>
    </dgm:pt>
    <dgm:pt modelId="{BDAE5AA5-652F-4F36-896E-8685F15F77AC}" type="parTrans" cxnId="{FF515F67-57CB-4D79-94C7-D1F1BAA30ACA}">
      <dgm:prSet/>
      <dgm:spPr/>
      <dgm:t>
        <a:bodyPr/>
        <a:lstStyle/>
        <a:p>
          <a:endParaRPr lang="en-US"/>
        </a:p>
      </dgm:t>
    </dgm:pt>
    <dgm:pt modelId="{FE30C546-2BB2-4A3D-BE8F-3BA6B1603315}" type="sibTrans" cxnId="{FF515F67-57CB-4D79-94C7-D1F1BAA30ACA}">
      <dgm:prSet/>
      <dgm:spPr/>
      <dgm:t>
        <a:bodyPr/>
        <a:lstStyle/>
        <a:p>
          <a:endParaRPr lang="en-US"/>
        </a:p>
      </dgm:t>
    </dgm:pt>
    <dgm:pt modelId="{F36A5C70-9FD0-4510-A773-A381E4CD3123}">
      <dgm:prSet phldrT="[Text]"/>
      <dgm:spPr/>
      <dgm:t>
        <a:bodyPr/>
        <a:lstStyle/>
        <a:p>
          <a:endParaRPr lang="en-US" dirty="0"/>
        </a:p>
      </dgm:t>
    </dgm:pt>
    <dgm:pt modelId="{B1ECC513-9138-46A8-AA5B-856304EDAE9B}" type="parTrans" cxnId="{7F7BA8D8-9554-4A98-9EAB-9EFE24D4DD15}">
      <dgm:prSet/>
      <dgm:spPr/>
      <dgm:t>
        <a:bodyPr/>
        <a:lstStyle/>
        <a:p>
          <a:endParaRPr lang="en-US"/>
        </a:p>
      </dgm:t>
    </dgm:pt>
    <dgm:pt modelId="{5B97EDC3-32FA-448E-A203-6E1C57FD31BD}" type="sibTrans" cxnId="{7F7BA8D8-9554-4A98-9EAB-9EFE24D4DD15}">
      <dgm:prSet/>
      <dgm:spPr/>
      <dgm:t>
        <a:bodyPr/>
        <a:lstStyle/>
        <a:p>
          <a:endParaRPr lang="en-US"/>
        </a:p>
      </dgm:t>
    </dgm:pt>
    <dgm:pt modelId="{E8D37A10-570C-4C26-860D-6F4B344D59C4}">
      <dgm:prSet/>
      <dgm:spPr>
        <a:solidFill>
          <a:srgbClr val="333333"/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24468830-BC85-40FD-9A88-0142A81BF823}" type="parTrans" cxnId="{C37BC5F2-BA4B-428D-9B76-1FBD4B59A497}">
      <dgm:prSet/>
      <dgm:spPr/>
      <dgm:t>
        <a:bodyPr/>
        <a:lstStyle/>
        <a:p>
          <a:endParaRPr lang="en-US"/>
        </a:p>
      </dgm:t>
    </dgm:pt>
    <dgm:pt modelId="{1E230B01-2AB3-46B3-965E-AC61316066D7}" type="sibTrans" cxnId="{C37BC5F2-BA4B-428D-9B76-1FBD4B59A497}">
      <dgm:prSet/>
      <dgm:spPr/>
      <dgm:t>
        <a:bodyPr/>
        <a:lstStyle/>
        <a:p>
          <a:endParaRPr lang="en-US"/>
        </a:p>
      </dgm:t>
    </dgm:pt>
    <dgm:pt modelId="{1DCAE624-1B63-4F57-9305-B823FA7E3A1F}">
      <dgm:prSet/>
      <dgm:spPr>
        <a:solidFill>
          <a:srgbClr val="808080"/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0D7078AD-491D-4A91-B64E-9BC4906C116D}" type="parTrans" cxnId="{D97E0EAA-7FFA-49A4-9148-C0A0726C0257}">
      <dgm:prSet/>
      <dgm:spPr/>
      <dgm:t>
        <a:bodyPr/>
        <a:lstStyle/>
        <a:p>
          <a:endParaRPr lang="en-US"/>
        </a:p>
      </dgm:t>
    </dgm:pt>
    <dgm:pt modelId="{B93C8422-3654-43F2-8C90-E1B4CB03D5B9}" type="sibTrans" cxnId="{D97E0EAA-7FFA-49A4-9148-C0A0726C0257}">
      <dgm:prSet/>
      <dgm:spPr/>
      <dgm:t>
        <a:bodyPr/>
        <a:lstStyle/>
        <a:p>
          <a:endParaRPr lang="en-US"/>
        </a:p>
      </dgm:t>
    </dgm:pt>
    <dgm:pt modelId="{131AE9D7-E5AD-4420-A2CD-024406DF88CA}">
      <dgm:prSet/>
      <dgm:spPr>
        <a:solidFill>
          <a:srgbClr val="4D4D4D"/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689870D9-868D-43E2-AAF8-A4360C761392}" type="parTrans" cxnId="{1FD4B3F0-7FF6-48B6-AF02-B45219198637}">
      <dgm:prSet/>
      <dgm:spPr/>
      <dgm:t>
        <a:bodyPr/>
        <a:lstStyle/>
        <a:p>
          <a:endParaRPr lang="en-US"/>
        </a:p>
      </dgm:t>
    </dgm:pt>
    <dgm:pt modelId="{5360965C-49F9-450D-9F04-45C5593D7807}" type="sibTrans" cxnId="{1FD4B3F0-7FF6-48B6-AF02-B45219198637}">
      <dgm:prSet/>
      <dgm:spPr/>
      <dgm:t>
        <a:bodyPr/>
        <a:lstStyle/>
        <a:p>
          <a:endParaRPr lang="en-US"/>
        </a:p>
      </dgm:t>
    </dgm:pt>
    <dgm:pt modelId="{E604A138-EB7E-41AB-8455-F87452D4CC72}" type="pres">
      <dgm:prSet presAssocID="{C8BF404C-B39A-441F-ACD7-C746330F764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278DB6-7F22-4888-B1FF-4629A250F33E}" type="pres">
      <dgm:prSet presAssocID="{E4C3DE04-5955-4ACE-930B-B6112775F039}" presName="compositeNode" presStyleCnt="0">
        <dgm:presLayoutVars>
          <dgm:bulletEnabled val="1"/>
        </dgm:presLayoutVars>
      </dgm:prSet>
      <dgm:spPr/>
    </dgm:pt>
    <dgm:pt modelId="{E4981621-EE60-4A4D-BF6B-98751E4FDBDE}" type="pres">
      <dgm:prSet presAssocID="{E4C3DE04-5955-4ACE-930B-B6112775F039}" presName="bgRect" presStyleLbl="node1" presStyleIdx="0" presStyleCnt="6" custLinFactNeighborX="-9473" custLinFactNeighborY="521"/>
      <dgm:spPr/>
      <dgm:t>
        <a:bodyPr/>
        <a:lstStyle/>
        <a:p>
          <a:endParaRPr lang="en-US"/>
        </a:p>
      </dgm:t>
    </dgm:pt>
    <dgm:pt modelId="{8C6D592E-857F-477F-88CB-7E2A8791A8C4}" type="pres">
      <dgm:prSet presAssocID="{E4C3DE04-5955-4ACE-930B-B6112775F039}" presName="parentNode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FBDBD9-CE03-4FE4-9022-6A62BA4DC343}" type="pres">
      <dgm:prSet presAssocID="{E4C3DE04-5955-4ACE-930B-B6112775F039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904FF0-481B-4411-ADF7-8CF833A13A9E}" type="pres">
      <dgm:prSet presAssocID="{6C8F892A-A664-40CA-9E76-DE6EB5C8A3CA}" presName="hSp" presStyleCnt="0"/>
      <dgm:spPr/>
    </dgm:pt>
    <dgm:pt modelId="{3B1F3508-8941-4D2F-895C-EFBF01244051}" type="pres">
      <dgm:prSet presAssocID="{6C8F892A-A664-40CA-9E76-DE6EB5C8A3CA}" presName="vProcSp" presStyleCnt="0"/>
      <dgm:spPr/>
    </dgm:pt>
    <dgm:pt modelId="{5444029A-CF80-4E13-BC1E-F29EFD41F66E}" type="pres">
      <dgm:prSet presAssocID="{6C8F892A-A664-40CA-9E76-DE6EB5C8A3CA}" presName="vSp1" presStyleCnt="0"/>
      <dgm:spPr/>
    </dgm:pt>
    <dgm:pt modelId="{802F4644-6083-47A3-B3D6-33C372A19FAC}" type="pres">
      <dgm:prSet presAssocID="{6C8F892A-A664-40CA-9E76-DE6EB5C8A3CA}" presName="simulatedConn" presStyleLbl="solidFgAcc1" presStyleIdx="0" presStyleCnt="5"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F41B5537-BCCB-40C9-BDEB-8FCAD628FF6F}" type="pres">
      <dgm:prSet presAssocID="{6C8F892A-A664-40CA-9E76-DE6EB5C8A3CA}" presName="vSp2" presStyleCnt="0"/>
      <dgm:spPr/>
    </dgm:pt>
    <dgm:pt modelId="{DF0B2966-89EB-4715-AFED-56C4AB17344E}" type="pres">
      <dgm:prSet presAssocID="{6C8F892A-A664-40CA-9E76-DE6EB5C8A3CA}" presName="sibTrans" presStyleCnt="0"/>
      <dgm:spPr/>
    </dgm:pt>
    <dgm:pt modelId="{89CE9919-B2C5-4E7D-A37D-A05A796F3F9A}" type="pres">
      <dgm:prSet presAssocID="{F7AF94DF-F014-4A7E-A7E3-734735E558D5}" presName="compositeNode" presStyleCnt="0">
        <dgm:presLayoutVars>
          <dgm:bulletEnabled val="1"/>
        </dgm:presLayoutVars>
      </dgm:prSet>
      <dgm:spPr/>
    </dgm:pt>
    <dgm:pt modelId="{051E599A-C784-470F-AF48-B66D72C742F2}" type="pres">
      <dgm:prSet presAssocID="{F7AF94DF-F014-4A7E-A7E3-734735E558D5}" presName="bgRect" presStyleLbl="node1" presStyleIdx="1" presStyleCnt="6" custScaleX="99903"/>
      <dgm:spPr/>
      <dgm:t>
        <a:bodyPr/>
        <a:lstStyle/>
        <a:p>
          <a:endParaRPr lang="en-US"/>
        </a:p>
      </dgm:t>
    </dgm:pt>
    <dgm:pt modelId="{825841D3-9250-41F0-B596-308A650FA22F}" type="pres">
      <dgm:prSet presAssocID="{F7AF94DF-F014-4A7E-A7E3-734735E558D5}" presName="parentNode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4C949-6D10-4864-BAA6-3D44661CF85F}" type="pres">
      <dgm:prSet presAssocID="{F7AF94DF-F014-4A7E-A7E3-734735E558D5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8E21B3-AB87-4116-BD79-BA017A99E2D2}" type="pres">
      <dgm:prSet presAssocID="{044351C7-F444-4E02-A053-60BAC879CA7D}" presName="hSp" presStyleCnt="0"/>
      <dgm:spPr/>
    </dgm:pt>
    <dgm:pt modelId="{FDDBD753-3FA3-4881-82D2-46293414FB8B}" type="pres">
      <dgm:prSet presAssocID="{044351C7-F444-4E02-A053-60BAC879CA7D}" presName="vProcSp" presStyleCnt="0"/>
      <dgm:spPr/>
    </dgm:pt>
    <dgm:pt modelId="{D5F3B30F-AADD-4ACB-AB7C-63E77C222F1C}" type="pres">
      <dgm:prSet presAssocID="{044351C7-F444-4E02-A053-60BAC879CA7D}" presName="vSp1" presStyleCnt="0"/>
      <dgm:spPr/>
    </dgm:pt>
    <dgm:pt modelId="{9B813593-06FC-4BAE-B949-CC9E2D51D06D}" type="pres">
      <dgm:prSet presAssocID="{044351C7-F444-4E02-A053-60BAC879CA7D}" presName="simulatedConn" presStyleLbl="solidFgAcc1" presStyleIdx="1" presStyleCnt="5"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6F17EED8-93F0-4D71-9560-5D9E019AF63F}" type="pres">
      <dgm:prSet presAssocID="{044351C7-F444-4E02-A053-60BAC879CA7D}" presName="vSp2" presStyleCnt="0"/>
      <dgm:spPr/>
    </dgm:pt>
    <dgm:pt modelId="{705866C1-9694-4AAE-A7AE-EACF4B6C5640}" type="pres">
      <dgm:prSet presAssocID="{044351C7-F444-4E02-A053-60BAC879CA7D}" presName="sibTrans" presStyleCnt="0"/>
      <dgm:spPr/>
    </dgm:pt>
    <dgm:pt modelId="{CF235BBD-07C9-4FA7-B2EC-B73619BD929C}" type="pres">
      <dgm:prSet presAssocID="{29C14F87-EF18-410E-9ADF-10048D99F692}" presName="compositeNode" presStyleCnt="0">
        <dgm:presLayoutVars>
          <dgm:bulletEnabled val="1"/>
        </dgm:presLayoutVars>
      </dgm:prSet>
      <dgm:spPr/>
    </dgm:pt>
    <dgm:pt modelId="{08718208-44D2-4FC1-A2C2-91FA163C0E95}" type="pres">
      <dgm:prSet presAssocID="{29C14F87-EF18-410E-9ADF-10048D99F692}" presName="bgRect" presStyleLbl="node1" presStyleIdx="2" presStyleCnt="6"/>
      <dgm:spPr/>
      <dgm:t>
        <a:bodyPr/>
        <a:lstStyle/>
        <a:p>
          <a:endParaRPr lang="en-US"/>
        </a:p>
      </dgm:t>
    </dgm:pt>
    <dgm:pt modelId="{85B6AB4C-E3EB-4EAA-925D-550745D2E787}" type="pres">
      <dgm:prSet presAssocID="{29C14F87-EF18-410E-9ADF-10048D99F692}" presName="parentNode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33F881-7DE7-41F6-8FF4-A523EE8055BC}" type="pres">
      <dgm:prSet presAssocID="{29C14F87-EF18-410E-9ADF-10048D99F692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E29906-CD74-485E-9BA3-A5181C9E2925}" type="pres">
      <dgm:prSet presAssocID="{FE30C546-2BB2-4A3D-BE8F-3BA6B1603315}" presName="hSp" presStyleCnt="0"/>
      <dgm:spPr/>
    </dgm:pt>
    <dgm:pt modelId="{3E853BE9-AA12-43CB-9873-125832956E98}" type="pres">
      <dgm:prSet presAssocID="{FE30C546-2BB2-4A3D-BE8F-3BA6B1603315}" presName="vProcSp" presStyleCnt="0"/>
      <dgm:spPr/>
    </dgm:pt>
    <dgm:pt modelId="{92209FE0-F2C3-4DB8-9792-9125053E182B}" type="pres">
      <dgm:prSet presAssocID="{FE30C546-2BB2-4A3D-BE8F-3BA6B1603315}" presName="vSp1" presStyleCnt="0"/>
      <dgm:spPr/>
    </dgm:pt>
    <dgm:pt modelId="{F1F5035E-0224-4351-9DEA-E2C4F9A23178}" type="pres">
      <dgm:prSet presAssocID="{FE30C546-2BB2-4A3D-BE8F-3BA6B1603315}" presName="simulatedConn" presStyleLbl="solidFgAcc1" presStyleIdx="2" presStyleCnt="5"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112AC74-ACB4-40F2-A90B-48D1E27AB759}" type="pres">
      <dgm:prSet presAssocID="{FE30C546-2BB2-4A3D-BE8F-3BA6B1603315}" presName="vSp2" presStyleCnt="0"/>
      <dgm:spPr/>
    </dgm:pt>
    <dgm:pt modelId="{7669B351-5677-4EE2-9BB1-4CAE6F3B8112}" type="pres">
      <dgm:prSet presAssocID="{FE30C546-2BB2-4A3D-BE8F-3BA6B1603315}" presName="sibTrans" presStyleCnt="0"/>
      <dgm:spPr/>
    </dgm:pt>
    <dgm:pt modelId="{CE1057FD-F8A0-4688-95B3-9DAEE9637F5F}" type="pres">
      <dgm:prSet presAssocID="{1DCAE624-1B63-4F57-9305-B823FA7E3A1F}" presName="compositeNode" presStyleCnt="0">
        <dgm:presLayoutVars>
          <dgm:bulletEnabled val="1"/>
        </dgm:presLayoutVars>
      </dgm:prSet>
      <dgm:spPr/>
    </dgm:pt>
    <dgm:pt modelId="{76BF4E2D-2835-4B66-8D84-44ED83F2125B}" type="pres">
      <dgm:prSet presAssocID="{1DCAE624-1B63-4F57-9305-B823FA7E3A1F}" presName="bgRect" presStyleLbl="node1" presStyleIdx="3" presStyleCnt="6"/>
      <dgm:spPr/>
      <dgm:t>
        <a:bodyPr/>
        <a:lstStyle/>
        <a:p>
          <a:endParaRPr lang="en-US"/>
        </a:p>
      </dgm:t>
    </dgm:pt>
    <dgm:pt modelId="{457F4106-F036-4C8B-8C28-A3388D123563}" type="pres">
      <dgm:prSet presAssocID="{1DCAE624-1B63-4F57-9305-B823FA7E3A1F}" presName="parentNode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EB3CA-3028-4394-81C9-FD2D554BD960}" type="pres">
      <dgm:prSet presAssocID="{B93C8422-3654-43F2-8C90-E1B4CB03D5B9}" presName="hSp" presStyleCnt="0"/>
      <dgm:spPr/>
    </dgm:pt>
    <dgm:pt modelId="{B8DDF30E-1B97-461C-B6BC-DC72538E0D73}" type="pres">
      <dgm:prSet presAssocID="{B93C8422-3654-43F2-8C90-E1B4CB03D5B9}" presName="vProcSp" presStyleCnt="0"/>
      <dgm:spPr/>
    </dgm:pt>
    <dgm:pt modelId="{EBC780D1-FEEE-4D6B-B413-D5A236E4026C}" type="pres">
      <dgm:prSet presAssocID="{B93C8422-3654-43F2-8C90-E1B4CB03D5B9}" presName="vSp1" presStyleCnt="0"/>
      <dgm:spPr/>
    </dgm:pt>
    <dgm:pt modelId="{656041F9-0D7E-4A85-B387-FAB28385070E}" type="pres">
      <dgm:prSet presAssocID="{B93C8422-3654-43F2-8C90-E1B4CB03D5B9}" presName="simulatedConn" presStyleLbl="solidFgAcc1" presStyleIdx="3" presStyleCnt="5"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D574912C-1A62-4553-9DF7-1B702DDC8FF1}" type="pres">
      <dgm:prSet presAssocID="{B93C8422-3654-43F2-8C90-E1B4CB03D5B9}" presName="vSp2" presStyleCnt="0"/>
      <dgm:spPr/>
    </dgm:pt>
    <dgm:pt modelId="{7ADED734-5BE9-4728-AEEE-8544CF5F2F3D}" type="pres">
      <dgm:prSet presAssocID="{B93C8422-3654-43F2-8C90-E1B4CB03D5B9}" presName="sibTrans" presStyleCnt="0"/>
      <dgm:spPr/>
    </dgm:pt>
    <dgm:pt modelId="{059AB1FA-5EFA-4D37-98F9-5DD75EC5E711}" type="pres">
      <dgm:prSet presAssocID="{131AE9D7-E5AD-4420-A2CD-024406DF88CA}" presName="compositeNode" presStyleCnt="0">
        <dgm:presLayoutVars>
          <dgm:bulletEnabled val="1"/>
        </dgm:presLayoutVars>
      </dgm:prSet>
      <dgm:spPr/>
    </dgm:pt>
    <dgm:pt modelId="{1B915451-817D-49CE-B00D-4FBD3844B8A7}" type="pres">
      <dgm:prSet presAssocID="{131AE9D7-E5AD-4420-A2CD-024406DF88CA}" presName="bgRect" presStyleLbl="node1" presStyleIdx="4" presStyleCnt="6"/>
      <dgm:spPr/>
      <dgm:t>
        <a:bodyPr/>
        <a:lstStyle/>
        <a:p>
          <a:endParaRPr lang="en-US"/>
        </a:p>
      </dgm:t>
    </dgm:pt>
    <dgm:pt modelId="{B5BD4FC9-D52E-465C-BCCA-15EC44367064}" type="pres">
      <dgm:prSet presAssocID="{131AE9D7-E5AD-4420-A2CD-024406DF88CA}" presName="parentNode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6AB93E-C98D-4A9F-87F7-0FABC85311FB}" type="pres">
      <dgm:prSet presAssocID="{5360965C-49F9-450D-9F04-45C5593D7807}" presName="hSp" presStyleCnt="0"/>
      <dgm:spPr/>
    </dgm:pt>
    <dgm:pt modelId="{CF89BB4D-EEB6-49A4-928F-BC687D751ECF}" type="pres">
      <dgm:prSet presAssocID="{5360965C-49F9-450D-9F04-45C5593D7807}" presName="vProcSp" presStyleCnt="0"/>
      <dgm:spPr/>
    </dgm:pt>
    <dgm:pt modelId="{7B73D2D9-EFBD-41FF-935B-13C2A64F64EC}" type="pres">
      <dgm:prSet presAssocID="{5360965C-49F9-450D-9F04-45C5593D7807}" presName="vSp1" presStyleCnt="0"/>
      <dgm:spPr/>
    </dgm:pt>
    <dgm:pt modelId="{99B64A0E-D30C-46FF-A32B-044C14CCA503}" type="pres">
      <dgm:prSet presAssocID="{5360965C-49F9-450D-9F04-45C5593D7807}" presName="simulatedConn" presStyleLbl="solidFgAcc1" presStyleIdx="4" presStyleCnt="5"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AF33F0D7-A6E6-4633-8890-665FAEBA11E9}" type="pres">
      <dgm:prSet presAssocID="{5360965C-49F9-450D-9F04-45C5593D7807}" presName="vSp2" presStyleCnt="0"/>
      <dgm:spPr/>
    </dgm:pt>
    <dgm:pt modelId="{52733CFC-8738-40CB-9D64-BB7B31C97F5C}" type="pres">
      <dgm:prSet presAssocID="{5360965C-49F9-450D-9F04-45C5593D7807}" presName="sibTrans" presStyleCnt="0"/>
      <dgm:spPr/>
    </dgm:pt>
    <dgm:pt modelId="{DF661153-024C-430E-982E-A4A2EC6C8BF7}" type="pres">
      <dgm:prSet presAssocID="{E8D37A10-570C-4C26-860D-6F4B344D59C4}" presName="compositeNode" presStyleCnt="0">
        <dgm:presLayoutVars>
          <dgm:bulletEnabled val="1"/>
        </dgm:presLayoutVars>
      </dgm:prSet>
      <dgm:spPr/>
    </dgm:pt>
    <dgm:pt modelId="{D43F7EEA-093C-4B6D-9AE9-7DA222E4E425}" type="pres">
      <dgm:prSet presAssocID="{E8D37A10-570C-4C26-860D-6F4B344D59C4}" presName="bgRect" presStyleLbl="node1" presStyleIdx="5" presStyleCnt="6"/>
      <dgm:spPr/>
      <dgm:t>
        <a:bodyPr/>
        <a:lstStyle/>
        <a:p>
          <a:endParaRPr lang="en-US"/>
        </a:p>
      </dgm:t>
    </dgm:pt>
    <dgm:pt modelId="{FDC45ADF-0CDF-4958-B8FB-16AEC7ECB47F}" type="pres">
      <dgm:prSet presAssocID="{E8D37A10-570C-4C26-860D-6F4B344D59C4}" presName="parentNode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30438B-FEF5-41C3-9226-D009F068530B}" type="presOf" srcId="{29C14F87-EF18-410E-9ADF-10048D99F692}" destId="{08718208-44D2-4FC1-A2C2-91FA163C0E95}" srcOrd="0" destOrd="0" presId="urn:microsoft.com/office/officeart/2005/8/layout/hProcess7"/>
    <dgm:cxn modelId="{9D7A59F4-D410-4EB2-BA3B-97CD925AEA27}" srcId="{F7AF94DF-F014-4A7E-A7E3-734735E558D5}" destId="{23A182D9-EA4D-4ED8-95AC-586D93200AB5}" srcOrd="0" destOrd="0" parTransId="{F277BFD9-6B24-4F38-A003-FF7BB0CA5B1F}" sibTransId="{DD3AC919-128D-4D47-BA11-8B44E8FDBBF2}"/>
    <dgm:cxn modelId="{9B803667-6F7F-42BF-8A46-1FFE8EB270A2}" type="presOf" srcId="{E8D37A10-570C-4C26-860D-6F4B344D59C4}" destId="{D43F7EEA-093C-4B6D-9AE9-7DA222E4E425}" srcOrd="0" destOrd="0" presId="urn:microsoft.com/office/officeart/2005/8/layout/hProcess7"/>
    <dgm:cxn modelId="{D45CEE59-656D-42BA-85E0-721CAD7B5715}" type="presOf" srcId="{1DCAE624-1B63-4F57-9305-B823FA7E3A1F}" destId="{457F4106-F036-4C8B-8C28-A3388D123563}" srcOrd="1" destOrd="0" presId="urn:microsoft.com/office/officeart/2005/8/layout/hProcess7"/>
    <dgm:cxn modelId="{41EDDF56-5585-4D61-B8C9-38DEFE3AB3C2}" type="presOf" srcId="{C8BF404C-B39A-441F-ACD7-C746330F764A}" destId="{E604A138-EB7E-41AB-8455-F87452D4CC72}" srcOrd="0" destOrd="0" presId="urn:microsoft.com/office/officeart/2005/8/layout/hProcess7"/>
    <dgm:cxn modelId="{DF5B0023-F457-4829-88FB-CE37B083E587}" type="presOf" srcId="{29C14F87-EF18-410E-9ADF-10048D99F692}" destId="{85B6AB4C-E3EB-4EAA-925D-550745D2E787}" srcOrd="1" destOrd="0" presId="urn:microsoft.com/office/officeart/2005/8/layout/hProcess7"/>
    <dgm:cxn modelId="{21B72807-0AAD-4816-99A1-AB5FCDE6EA0E}" type="presOf" srcId="{E4C3DE04-5955-4ACE-930B-B6112775F039}" destId="{E4981621-EE60-4A4D-BF6B-98751E4FDBDE}" srcOrd="0" destOrd="0" presId="urn:microsoft.com/office/officeart/2005/8/layout/hProcess7"/>
    <dgm:cxn modelId="{1FD4B3F0-7FF6-48B6-AF02-B45219198637}" srcId="{C8BF404C-B39A-441F-ACD7-C746330F764A}" destId="{131AE9D7-E5AD-4420-A2CD-024406DF88CA}" srcOrd="4" destOrd="0" parTransId="{689870D9-868D-43E2-AAF8-A4360C761392}" sibTransId="{5360965C-49F9-450D-9F04-45C5593D7807}"/>
    <dgm:cxn modelId="{4A249346-3A96-43EA-88FA-A3DBEE830AE8}" type="presOf" srcId="{F11E89F6-97FD-40FE-9207-12E98A4A17CC}" destId="{7CFBDBD9-CE03-4FE4-9022-6A62BA4DC343}" srcOrd="0" destOrd="0" presId="urn:microsoft.com/office/officeart/2005/8/layout/hProcess7"/>
    <dgm:cxn modelId="{CC368DC2-6BCA-4C63-AF7D-71E1581C3365}" srcId="{C8BF404C-B39A-441F-ACD7-C746330F764A}" destId="{F7AF94DF-F014-4A7E-A7E3-734735E558D5}" srcOrd="1" destOrd="0" parTransId="{F3DDA544-5161-437E-8526-0673CFB5892A}" sibTransId="{044351C7-F444-4E02-A053-60BAC879CA7D}"/>
    <dgm:cxn modelId="{2CE2716D-2D97-47CF-BF9C-F5504D951A81}" type="presOf" srcId="{E4C3DE04-5955-4ACE-930B-B6112775F039}" destId="{8C6D592E-857F-477F-88CB-7E2A8791A8C4}" srcOrd="1" destOrd="0" presId="urn:microsoft.com/office/officeart/2005/8/layout/hProcess7"/>
    <dgm:cxn modelId="{1908FE33-F033-4A6E-B1CD-7F62A8016D22}" srcId="{C8BF404C-B39A-441F-ACD7-C746330F764A}" destId="{E4C3DE04-5955-4ACE-930B-B6112775F039}" srcOrd="0" destOrd="0" parTransId="{CA4558F5-271B-4FE6-A6B4-1CAFC97184CC}" sibTransId="{6C8F892A-A664-40CA-9E76-DE6EB5C8A3CA}"/>
    <dgm:cxn modelId="{B14DAC43-2692-47C6-9532-C57E77375A4E}" type="presOf" srcId="{E8D37A10-570C-4C26-860D-6F4B344D59C4}" destId="{FDC45ADF-0CDF-4958-B8FB-16AEC7ECB47F}" srcOrd="1" destOrd="0" presId="urn:microsoft.com/office/officeart/2005/8/layout/hProcess7"/>
    <dgm:cxn modelId="{AC9FE323-35E3-48DE-B25D-0DBD00CA2CA2}" type="presOf" srcId="{F7AF94DF-F014-4A7E-A7E3-734735E558D5}" destId="{051E599A-C784-470F-AF48-B66D72C742F2}" srcOrd="0" destOrd="0" presId="urn:microsoft.com/office/officeart/2005/8/layout/hProcess7"/>
    <dgm:cxn modelId="{FF515F67-57CB-4D79-94C7-D1F1BAA30ACA}" srcId="{C8BF404C-B39A-441F-ACD7-C746330F764A}" destId="{29C14F87-EF18-410E-9ADF-10048D99F692}" srcOrd="2" destOrd="0" parTransId="{BDAE5AA5-652F-4F36-896E-8685F15F77AC}" sibTransId="{FE30C546-2BB2-4A3D-BE8F-3BA6B1603315}"/>
    <dgm:cxn modelId="{B467D194-3A6E-48F9-BD58-64C301D2CF6A}" srcId="{E4C3DE04-5955-4ACE-930B-B6112775F039}" destId="{F11E89F6-97FD-40FE-9207-12E98A4A17CC}" srcOrd="0" destOrd="0" parTransId="{5D4C6C77-F787-43A5-AB09-3682DC07585F}" sibTransId="{1CF81DC9-2F6E-4127-9D67-3F568D9D167D}"/>
    <dgm:cxn modelId="{52AE0FFB-54C9-4C74-824F-622CC990965A}" type="presOf" srcId="{F36A5C70-9FD0-4510-A773-A381E4CD3123}" destId="{8733F881-7DE7-41F6-8FF4-A523EE8055BC}" srcOrd="0" destOrd="0" presId="urn:microsoft.com/office/officeart/2005/8/layout/hProcess7"/>
    <dgm:cxn modelId="{5750E1A6-7FA9-4FD6-9EDE-10E58ED21137}" type="presOf" srcId="{131AE9D7-E5AD-4420-A2CD-024406DF88CA}" destId="{1B915451-817D-49CE-B00D-4FBD3844B8A7}" srcOrd="0" destOrd="0" presId="urn:microsoft.com/office/officeart/2005/8/layout/hProcess7"/>
    <dgm:cxn modelId="{C37BC5F2-BA4B-428D-9B76-1FBD4B59A497}" srcId="{C8BF404C-B39A-441F-ACD7-C746330F764A}" destId="{E8D37A10-570C-4C26-860D-6F4B344D59C4}" srcOrd="5" destOrd="0" parTransId="{24468830-BC85-40FD-9A88-0142A81BF823}" sibTransId="{1E230B01-2AB3-46B3-965E-AC61316066D7}"/>
    <dgm:cxn modelId="{D97E0EAA-7FFA-49A4-9148-C0A0726C0257}" srcId="{C8BF404C-B39A-441F-ACD7-C746330F764A}" destId="{1DCAE624-1B63-4F57-9305-B823FA7E3A1F}" srcOrd="3" destOrd="0" parTransId="{0D7078AD-491D-4A91-B64E-9BC4906C116D}" sibTransId="{B93C8422-3654-43F2-8C90-E1B4CB03D5B9}"/>
    <dgm:cxn modelId="{29AEB3CD-DCE5-4085-9ED7-C50FFB6C4D3E}" type="presOf" srcId="{1DCAE624-1B63-4F57-9305-B823FA7E3A1F}" destId="{76BF4E2D-2835-4B66-8D84-44ED83F2125B}" srcOrd="0" destOrd="0" presId="urn:microsoft.com/office/officeart/2005/8/layout/hProcess7"/>
    <dgm:cxn modelId="{9EA569F6-5D5C-42B6-A640-9F7BCA2909BC}" type="presOf" srcId="{F7AF94DF-F014-4A7E-A7E3-734735E558D5}" destId="{825841D3-9250-41F0-B596-308A650FA22F}" srcOrd="1" destOrd="0" presId="urn:microsoft.com/office/officeart/2005/8/layout/hProcess7"/>
    <dgm:cxn modelId="{F3D91D6A-A602-4884-8537-D97F769FD525}" type="presOf" srcId="{131AE9D7-E5AD-4420-A2CD-024406DF88CA}" destId="{B5BD4FC9-D52E-465C-BCCA-15EC44367064}" srcOrd="1" destOrd="0" presId="urn:microsoft.com/office/officeart/2005/8/layout/hProcess7"/>
    <dgm:cxn modelId="{92802F7A-8200-48CB-AA5F-5198AD36ADA7}" type="presOf" srcId="{23A182D9-EA4D-4ED8-95AC-586D93200AB5}" destId="{2D44C949-6D10-4864-BAA6-3D44661CF85F}" srcOrd="0" destOrd="0" presId="urn:microsoft.com/office/officeart/2005/8/layout/hProcess7"/>
    <dgm:cxn modelId="{7F7BA8D8-9554-4A98-9EAB-9EFE24D4DD15}" srcId="{29C14F87-EF18-410E-9ADF-10048D99F692}" destId="{F36A5C70-9FD0-4510-A773-A381E4CD3123}" srcOrd="0" destOrd="0" parTransId="{B1ECC513-9138-46A8-AA5B-856304EDAE9B}" sibTransId="{5B97EDC3-32FA-448E-A203-6E1C57FD31BD}"/>
    <dgm:cxn modelId="{9A1B8DD0-E9E2-4F6D-A0F7-71D957214091}" type="presParOf" srcId="{E604A138-EB7E-41AB-8455-F87452D4CC72}" destId="{BE278DB6-7F22-4888-B1FF-4629A250F33E}" srcOrd="0" destOrd="0" presId="urn:microsoft.com/office/officeart/2005/8/layout/hProcess7"/>
    <dgm:cxn modelId="{A94C1198-E66A-4C71-909F-6A53DB23C859}" type="presParOf" srcId="{BE278DB6-7F22-4888-B1FF-4629A250F33E}" destId="{E4981621-EE60-4A4D-BF6B-98751E4FDBDE}" srcOrd="0" destOrd="0" presId="urn:microsoft.com/office/officeart/2005/8/layout/hProcess7"/>
    <dgm:cxn modelId="{55EFB1B2-D872-4941-9FFA-104A872FF259}" type="presParOf" srcId="{BE278DB6-7F22-4888-B1FF-4629A250F33E}" destId="{8C6D592E-857F-477F-88CB-7E2A8791A8C4}" srcOrd="1" destOrd="0" presId="urn:microsoft.com/office/officeart/2005/8/layout/hProcess7"/>
    <dgm:cxn modelId="{1244D0D9-8C38-4F72-9B29-06191E7ACBE2}" type="presParOf" srcId="{BE278DB6-7F22-4888-B1FF-4629A250F33E}" destId="{7CFBDBD9-CE03-4FE4-9022-6A62BA4DC343}" srcOrd="2" destOrd="0" presId="urn:microsoft.com/office/officeart/2005/8/layout/hProcess7"/>
    <dgm:cxn modelId="{9E6F0034-9D29-46D2-B8E9-52B6F4C358C2}" type="presParOf" srcId="{E604A138-EB7E-41AB-8455-F87452D4CC72}" destId="{47904FF0-481B-4411-ADF7-8CF833A13A9E}" srcOrd="1" destOrd="0" presId="urn:microsoft.com/office/officeart/2005/8/layout/hProcess7"/>
    <dgm:cxn modelId="{C074148D-B174-437A-AC84-463EF077303B}" type="presParOf" srcId="{E604A138-EB7E-41AB-8455-F87452D4CC72}" destId="{3B1F3508-8941-4D2F-895C-EFBF01244051}" srcOrd="2" destOrd="0" presId="urn:microsoft.com/office/officeart/2005/8/layout/hProcess7"/>
    <dgm:cxn modelId="{2B1D4B83-8E76-41CC-92F9-05057E27D9BB}" type="presParOf" srcId="{3B1F3508-8941-4D2F-895C-EFBF01244051}" destId="{5444029A-CF80-4E13-BC1E-F29EFD41F66E}" srcOrd="0" destOrd="0" presId="urn:microsoft.com/office/officeart/2005/8/layout/hProcess7"/>
    <dgm:cxn modelId="{90BE811F-9B63-4211-AB40-43B714C89D3F}" type="presParOf" srcId="{3B1F3508-8941-4D2F-895C-EFBF01244051}" destId="{802F4644-6083-47A3-B3D6-33C372A19FAC}" srcOrd="1" destOrd="0" presId="urn:microsoft.com/office/officeart/2005/8/layout/hProcess7"/>
    <dgm:cxn modelId="{5A950747-B09B-4257-9CBE-51A634BB5E61}" type="presParOf" srcId="{3B1F3508-8941-4D2F-895C-EFBF01244051}" destId="{F41B5537-BCCB-40C9-BDEB-8FCAD628FF6F}" srcOrd="2" destOrd="0" presId="urn:microsoft.com/office/officeart/2005/8/layout/hProcess7"/>
    <dgm:cxn modelId="{F047A6D2-426D-4BF4-B9DD-3E4A9DD29ADD}" type="presParOf" srcId="{E604A138-EB7E-41AB-8455-F87452D4CC72}" destId="{DF0B2966-89EB-4715-AFED-56C4AB17344E}" srcOrd="3" destOrd="0" presId="urn:microsoft.com/office/officeart/2005/8/layout/hProcess7"/>
    <dgm:cxn modelId="{BF8073F7-B7E8-42E4-8BBE-C8FDF33982F3}" type="presParOf" srcId="{E604A138-EB7E-41AB-8455-F87452D4CC72}" destId="{89CE9919-B2C5-4E7D-A37D-A05A796F3F9A}" srcOrd="4" destOrd="0" presId="urn:microsoft.com/office/officeart/2005/8/layout/hProcess7"/>
    <dgm:cxn modelId="{99A6206E-D085-48CD-9782-7E1B9310AB51}" type="presParOf" srcId="{89CE9919-B2C5-4E7D-A37D-A05A796F3F9A}" destId="{051E599A-C784-470F-AF48-B66D72C742F2}" srcOrd="0" destOrd="0" presId="urn:microsoft.com/office/officeart/2005/8/layout/hProcess7"/>
    <dgm:cxn modelId="{50BD9A3C-E526-4CFC-84B0-A2DDABC2C175}" type="presParOf" srcId="{89CE9919-B2C5-4E7D-A37D-A05A796F3F9A}" destId="{825841D3-9250-41F0-B596-308A650FA22F}" srcOrd="1" destOrd="0" presId="urn:microsoft.com/office/officeart/2005/8/layout/hProcess7"/>
    <dgm:cxn modelId="{56762BB6-08FF-4961-8748-19C520E7E0AC}" type="presParOf" srcId="{89CE9919-B2C5-4E7D-A37D-A05A796F3F9A}" destId="{2D44C949-6D10-4864-BAA6-3D44661CF85F}" srcOrd="2" destOrd="0" presId="urn:microsoft.com/office/officeart/2005/8/layout/hProcess7"/>
    <dgm:cxn modelId="{9D9FC8E8-D79A-4D19-9E0E-34F76E2CE857}" type="presParOf" srcId="{E604A138-EB7E-41AB-8455-F87452D4CC72}" destId="{598E21B3-AB87-4116-BD79-BA017A99E2D2}" srcOrd="5" destOrd="0" presId="urn:microsoft.com/office/officeart/2005/8/layout/hProcess7"/>
    <dgm:cxn modelId="{AD99A860-9EB5-43A8-B87E-8E7FBE1F0BB8}" type="presParOf" srcId="{E604A138-EB7E-41AB-8455-F87452D4CC72}" destId="{FDDBD753-3FA3-4881-82D2-46293414FB8B}" srcOrd="6" destOrd="0" presId="urn:microsoft.com/office/officeart/2005/8/layout/hProcess7"/>
    <dgm:cxn modelId="{02B22F6B-B3FF-4A76-A972-7E44CF884B31}" type="presParOf" srcId="{FDDBD753-3FA3-4881-82D2-46293414FB8B}" destId="{D5F3B30F-AADD-4ACB-AB7C-63E77C222F1C}" srcOrd="0" destOrd="0" presId="urn:microsoft.com/office/officeart/2005/8/layout/hProcess7"/>
    <dgm:cxn modelId="{56DE6557-E35A-40EF-BD16-4453F82D4B4A}" type="presParOf" srcId="{FDDBD753-3FA3-4881-82D2-46293414FB8B}" destId="{9B813593-06FC-4BAE-B949-CC9E2D51D06D}" srcOrd="1" destOrd="0" presId="urn:microsoft.com/office/officeart/2005/8/layout/hProcess7"/>
    <dgm:cxn modelId="{22347875-6FCB-4AD9-8717-56B6CC075CDA}" type="presParOf" srcId="{FDDBD753-3FA3-4881-82D2-46293414FB8B}" destId="{6F17EED8-93F0-4D71-9560-5D9E019AF63F}" srcOrd="2" destOrd="0" presId="urn:microsoft.com/office/officeart/2005/8/layout/hProcess7"/>
    <dgm:cxn modelId="{293B215F-075F-4F31-9050-BFA2E8C813A9}" type="presParOf" srcId="{E604A138-EB7E-41AB-8455-F87452D4CC72}" destId="{705866C1-9694-4AAE-A7AE-EACF4B6C5640}" srcOrd="7" destOrd="0" presId="urn:microsoft.com/office/officeart/2005/8/layout/hProcess7"/>
    <dgm:cxn modelId="{375D4D84-8AC8-41A0-B1C8-A141D84D070C}" type="presParOf" srcId="{E604A138-EB7E-41AB-8455-F87452D4CC72}" destId="{CF235BBD-07C9-4FA7-B2EC-B73619BD929C}" srcOrd="8" destOrd="0" presId="urn:microsoft.com/office/officeart/2005/8/layout/hProcess7"/>
    <dgm:cxn modelId="{C3A95374-CC94-443C-9AC8-AC5414F5B529}" type="presParOf" srcId="{CF235BBD-07C9-4FA7-B2EC-B73619BD929C}" destId="{08718208-44D2-4FC1-A2C2-91FA163C0E95}" srcOrd="0" destOrd="0" presId="urn:microsoft.com/office/officeart/2005/8/layout/hProcess7"/>
    <dgm:cxn modelId="{7B060F6E-2639-4E47-A370-BED7C28C0D1F}" type="presParOf" srcId="{CF235BBD-07C9-4FA7-B2EC-B73619BD929C}" destId="{85B6AB4C-E3EB-4EAA-925D-550745D2E787}" srcOrd="1" destOrd="0" presId="urn:microsoft.com/office/officeart/2005/8/layout/hProcess7"/>
    <dgm:cxn modelId="{FF2951E1-4058-4F9E-9B07-8F7D8D0DFC04}" type="presParOf" srcId="{CF235BBD-07C9-4FA7-B2EC-B73619BD929C}" destId="{8733F881-7DE7-41F6-8FF4-A523EE8055BC}" srcOrd="2" destOrd="0" presId="urn:microsoft.com/office/officeart/2005/8/layout/hProcess7"/>
    <dgm:cxn modelId="{429A1037-14D3-4597-8E52-8B94BF913037}" type="presParOf" srcId="{E604A138-EB7E-41AB-8455-F87452D4CC72}" destId="{EDE29906-CD74-485E-9BA3-A5181C9E2925}" srcOrd="9" destOrd="0" presId="urn:microsoft.com/office/officeart/2005/8/layout/hProcess7"/>
    <dgm:cxn modelId="{27973EA6-7084-4BFF-9D85-4909ED7F5AC9}" type="presParOf" srcId="{E604A138-EB7E-41AB-8455-F87452D4CC72}" destId="{3E853BE9-AA12-43CB-9873-125832956E98}" srcOrd="10" destOrd="0" presId="urn:microsoft.com/office/officeart/2005/8/layout/hProcess7"/>
    <dgm:cxn modelId="{D3925A3B-0834-4B79-B330-D6078F5DFBEB}" type="presParOf" srcId="{3E853BE9-AA12-43CB-9873-125832956E98}" destId="{92209FE0-F2C3-4DB8-9792-9125053E182B}" srcOrd="0" destOrd="0" presId="urn:microsoft.com/office/officeart/2005/8/layout/hProcess7"/>
    <dgm:cxn modelId="{FE1479CC-7B54-49EF-8900-E0A6B82F26C9}" type="presParOf" srcId="{3E853BE9-AA12-43CB-9873-125832956E98}" destId="{F1F5035E-0224-4351-9DEA-E2C4F9A23178}" srcOrd="1" destOrd="0" presId="urn:microsoft.com/office/officeart/2005/8/layout/hProcess7"/>
    <dgm:cxn modelId="{888D8731-24C6-4FEF-AA34-806B0739D7E3}" type="presParOf" srcId="{3E853BE9-AA12-43CB-9873-125832956E98}" destId="{A112AC74-ACB4-40F2-A90B-48D1E27AB759}" srcOrd="2" destOrd="0" presId="urn:microsoft.com/office/officeart/2005/8/layout/hProcess7"/>
    <dgm:cxn modelId="{7E01CF21-5EF0-4169-923B-02BFCAE73536}" type="presParOf" srcId="{E604A138-EB7E-41AB-8455-F87452D4CC72}" destId="{7669B351-5677-4EE2-9BB1-4CAE6F3B8112}" srcOrd="11" destOrd="0" presId="urn:microsoft.com/office/officeart/2005/8/layout/hProcess7"/>
    <dgm:cxn modelId="{00F46931-A9D4-4C8B-8297-7188E3629371}" type="presParOf" srcId="{E604A138-EB7E-41AB-8455-F87452D4CC72}" destId="{CE1057FD-F8A0-4688-95B3-9DAEE9637F5F}" srcOrd="12" destOrd="0" presId="urn:microsoft.com/office/officeart/2005/8/layout/hProcess7"/>
    <dgm:cxn modelId="{F549D4F8-4786-4647-93F5-3946EF22E437}" type="presParOf" srcId="{CE1057FD-F8A0-4688-95B3-9DAEE9637F5F}" destId="{76BF4E2D-2835-4B66-8D84-44ED83F2125B}" srcOrd="0" destOrd="0" presId="urn:microsoft.com/office/officeart/2005/8/layout/hProcess7"/>
    <dgm:cxn modelId="{04A88F40-736B-40DB-8C17-6DDEEAF0C241}" type="presParOf" srcId="{CE1057FD-F8A0-4688-95B3-9DAEE9637F5F}" destId="{457F4106-F036-4C8B-8C28-A3388D123563}" srcOrd="1" destOrd="0" presId="urn:microsoft.com/office/officeart/2005/8/layout/hProcess7"/>
    <dgm:cxn modelId="{DEBC94A2-AA79-4857-A207-99F5768424D2}" type="presParOf" srcId="{E604A138-EB7E-41AB-8455-F87452D4CC72}" destId="{208EB3CA-3028-4394-81C9-FD2D554BD960}" srcOrd="13" destOrd="0" presId="urn:microsoft.com/office/officeart/2005/8/layout/hProcess7"/>
    <dgm:cxn modelId="{F5DB5264-C4F4-4403-A12D-48FB98B3079A}" type="presParOf" srcId="{E604A138-EB7E-41AB-8455-F87452D4CC72}" destId="{B8DDF30E-1B97-461C-B6BC-DC72538E0D73}" srcOrd="14" destOrd="0" presId="urn:microsoft.com/office/officeart/2005/8/layout/hProcess7"/>
    <dgm:cxn modelId="{F1863ABD-35C8-4D7B-823A-BAB6E20E4099}" type="presParOf" srcId="{B8DDF30E-1B97-461C-B6BC-DC72538E0D73}" destId="{EBC780D1-FEEE-4D6B-B413-D5A236E4026C}" srcOrd="0" destOrd="0" presId="urn:microsoft.com/office/officeart/2005/8/layout/hProcess7"/>
    <dgm:cxn modelId="{489297F8-F619-4414-8A6A-F33E0C1A8755}" type="presParOf" srcId="{B8DDF30E-1B97-461C-B6BC-DC72538E0D73}" destId="{656041F9-0D7E-4A85-B387-FAB28385070E}" srcOrd="1" destOrd="0" presId="urn:microsoft.com/office/officeart/2005/8/layout/hProcess7"/>
    <dgm:cxn modelId="{D672441F-8DB5-455C-8CE6-0A9C12D35CAC}" type="presParOf" srcId="{B8DDF30E-1B97-461C-B6BC-DC72538E0D73}" destId="{D574912C-1A62-4553-9DF7-1B702DDC8FF1}" srcOrd="2" destOrd="0" presId="urn:microsoft.com/office/officeart/2005/8/layout/hProcess7"/>
    <dgm:cxn modelId="{9F3D3811-6A15-47C5-A206-80F5DA85BCB3}" type="presParOf" srcId="{E604A138-EB7E-41AB-8455-F87452D4CC72}" destId="{7ADED734-5BE9-4728-AEEE-8544CF5F2F3D}" srcOrd="15" destOrd="0" presId="urn:microsoft.com/office/officeart/2005/8/layout/hProcess7"/>
    <dgm:cxn modelId="{292E5F91-FB9B-48A2-B06D-C1725E34247F}" type="presParOf" srcId="{E604A138-EB7E-41AB-8455-F87452D4CC72}" destId="{059AB1FA-5EFA-4D37-98F9-5DD75EC5E711}" srcOrd="16" destOrd="0" presId="urn:microsoft.com/office/officeart/2005/8/layout/hProcess7"/>
    <dgm:cxn modelId="{37465330-A1C7-4D28-A331-CC89972A4C1E}" type="presParOf" srcId="{059AB1FA-5EFA-4D37-98F9-5DD75EC5E711}" destId="{1B915451-817D-49CE-B00D-4FBD3844B8A7}" srcOrd="0" destOrd="0" presId="urn:microsoft.com/office/officeart/2005/8/layout/hProcess7"/>
    <dgm:cxn modelId="{61210A33-2B61-4FD2-98B0-84BD1333394E}" type="presParOf" srcId="{059AB1FA-5EFA-4D37-98F9-5DD75EC5E711}" destId="{B5BD4FC9-D52E-465C-BCCA-15EC44367064}" srcOrd="1" destOrd="0" presId="urn:microsoft.com/office/officeart/2005/8/layout/hProcess7"/>
    <dgm:cxn modelId="{1B63AF98-B4ED-4A44-95AE-FBEAF1C56152}" type="presParOf" srcId="{E604A138-EB7E-41AB-8455-F87452D4CC72}" destId="{DB6AB93E-C98D-4A9F-87F7-0FABC85311FB}" srcOrd="17" destOrd="0" presId="urn:microsoft.com/office/officeart/2005/8/layout/hProcess7"/>
    <dgm:cxn modelId="{C0CC7EAF-A2FC-493E-9853-8EAC51BB7D33}" type="presParOf" srcId="{E604A138-EB7E-41AB-8455-F87452D4CC72}" destId="{CF89BB4D-EEB6-49A4-928F-BC687D751ECF}" srcOrd="18" destOrd="0" presId="urn:microsoft.com/office/officeart/2005/8/layout/hProcess7"/>
    <dgm:cxn modelId="{833E0356-C446-4558-B7A2-7E52AB03EFCD}" type="presParOf" srcId="{CF89BB4D-EEB6-49A4-928F-BC687D751ECF}" destId="{7B73D2D9-EFBD-41FF-935B-13C2A64F64EC}" srcOrd="0" destOrd="0" presId="urn:microsoft.com/office/officeart/2005/8/layout/hProcess7"/>
    <dgm:cxn modelId="{3F1144E7-A213-43D3-B637-50CE4F4BB629}" type="presParOf" srcId="{CF89BB4D-EEB6-49A4-928F-BC687D751ECF}" destId="{99B64A0E-D30C-46FF-A32B-044C14CCA503}" srcOrd="1" destOrd="0" presId="urn:microsoft.com/office/officeart/2005/8/layout/hProcess7"/>
    <dgm:cxn modelId="{F9F96697-DBE3-49DC-BB16-50487551478E}" type="presParOf" srcId="{CF89BB4D-EEB6-49A4-928F-BC687D751ECF}" destId="{AF33F0D7-A6E6-4633-8890-665FAEBA11E9}" srcOrd="2" destOrd="0" presId="urn:microsoft.com/office/officeart/2005/8/layout/hProcess7"/>
    <dgm:cxn modelId="{AB0F2CAF-A161-46E1-B78E-6692D3E7FCBF}" type="presParOf" srcId="{E604A138-EB7E-41AB-8455-F87452D4CC72}" destId="{52733CFC-8738-40CB-9D64-BB7B31C97F5C}" srcOrd="19" destOrd="0" presId="urn:microsoft.com/office/officeart/2005/8/layout/hProcess7"/>
    <dgm:cxn modelId="{3F322E2D-5443-4640-8ADF-760F3A67F0D9}" type="presParOf" srcId="{E604A138-EB7E-41AB-8455-F87452D4CC72}" destId="{DF661153-024C-430E-982E-A4A2EC6C8BF7}" srcOrd="20" destOrd="0" presId="urn:microsoft.com/office/officeart/2005/8/layout/hProcess7"/>
    <dgm:cxn modelId="{41C38F9E-2C5B-4041-BCBC-A7DC1F955433}" type="presParOf" srcId="{DF661153-024C-430E-982E-A4A2EC6C8BF7}" destId="{D43F7EEA-093C-4B6D-9AE9-7DA222E4E425}" srcOrd="0" destOrd="0" presId="urn:microsoft.com/office/officeart/2005/8/layout/hProcess7"/>
    <dgm:cxn modelId="{AB08BE2A-196B-4B65-8BE6-A40B5B07A020}" type="presParOf" srcId="{DF661153-024C-430E-982E-A4A2EC6C8BF7}" destId="{FDC45ADF-0CDF-4958-B8FB-16AEC7ECB47F}" srcOrd="1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981621-EE60-4A4D-BF6B-98751E4FDBDE}">
      <dsp:nvSpPr>
        <dsp:cNvPr id="0" name=""/>
        <dsp:cNvSpPr/>
      </dsp:nvSpPr>
      <dsp:spPr>
        <a:xfrm>
          <a:off x="0" y="2424374"/>
          <a:ext cx="1937124" cy="2324549"/>
        </a:xfrm>
        <a:prstGeom prst="roundRect">
          <a:avLst>
            <a:gd name="adj" fmla="val 5000"/>
          </a:avLst>
        </a:prstGeom>
        <a:solidFill>
          <a:srgbClr val="DDDDDD"/>
        </a:solidFill>
        <a:ln w="3810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>
            <a:solidFill>
              <a:schemeClr val="bg1"/>
            </a:solidFill>
          </a:endParaRPr>
        </a:p>
      </dsp:txBody>
      <dsp:txXfrm rot="16200000">
        <a:off x="-759352" y="3183727"/>
        <a:ext cx="1906130" cy="387424"/>
      </dsp:txXfrm>
    </dsp:sp>
    <dsp:sp modelId="{7CFBDBD9-CE03-4FE4-9022-6A62BA4DC343}">
      <dsp:nvSpPr>
        <dsp:cNvPr id="0" name=""/>
        <dsp:cNvSpPr/>
      </dsp:nvSpPr>
      <dsp:spPr>
        <a:xfrm>
          <a:off x="387424" y="2424374"/>
          <a:ext cx="1443158" cy="232454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2885" rIns="0" bIns="0" numCol="1" spcCol="1270" anchor="t" anchorCtr="0">
          <a:noAutofit/>
        </a:bodyPr>
        <a:lstStyle/>
        <a:p>
          <a:pPr lvl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87424" y="2424374"/>
        <a:ext cx="1443158" cy="2324549"/>
      </dsp:txXfrm>
    </dsp:sp>
    <dsp:sp modelId="{051E599A-C784-470F-AF48-B66D72C742F2}">
      <dsp:nvSpPr>
        <dsp:cNvPr id="0" name=""/>
        <dsp:cNvSpPr/>
      </dsp:nvSpPr>
      <dsp:spPr>
        <a:xfrm>
          <a:off x="2008749" y="2412263"/>
          <a:ext cx="1935245" cy="2324549"/>
        </a:xfrm>
        <a:prstGeom prst="roundRect">
          <a:avLst>
            <a:gd name="adj" fmla="val 5000"/>
          </a:avLst>
        </a:prstGeom>
        <a:solidFill>
          <a:srgbClr val="B2B2B2"/>
        </a:solidFill>
        <a:ln w="3810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>
            <a:solidFill>
              <a:schemeClr val="bg1"/>
            </a:solidFill>
          </a:endParaRPr>
        </a:p>
      </dsp:txBody>
      <dsp:txXfrm rot="16200000">
        <a:off x="1249208" y="3171804"/>
        <a:ext cx="1906130" cy="387049"/>
      </dsp:txXfrm>
    </dsp:sp>
    <dsp:sp modelId="{802F4644-6083-47A3-B3D6-33C372A19FAC}">
      <dsp:nvSpPr>
        <dsp:cNvPr id="0" name=""/>
        <dsp:cNvSpPr/>
      </dsp:nvSpPr>
      <dsp:spPr>
        <a:xfrm rot="5400000">
          <a:off x="1847694" y="4258951"/>
          <a:ext cx="341480" cy="29056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44C949-6D10-4864-BAA6-3D44661CF85F}">
      <dsp:nvSpPr>
        <dsp:cNvPr id="0" name=""/>
        <dsp:cNvSpPr/>
      </dsp:nvSpPr>
      <dsp:spPr>
        <a:xfrm>
          <a:off x="2395934" y="2412263"/>
          <a:ext cx="1441758" cy="232454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2395934" y="2412263"/>
        <a:ext cx="1441758" cy="2324549"/>
      </dsp:txXfrm>
    </dsp:sp>
    <dsp:sp modelId="{08718208-44D2-4FC1-A2C2-91FA163C0E95}">
      <dsp:nvSpPr>
        <dsp:cNvPr id="0" name=""/>
        <dsp:cNvSpPr/>
      </dsp:nvSpPr>
      <dsp:spPr>
        <a:xfrm>
          <a:off x="4011794" y="2412263"/>
          <a:ext cx="1937124" cy="2324549"/>
        </a:xfrm>
        <a:prstGeom prst="roundRect">
          <a:avLst>
            <a:gd name="adj" fmla="val 5000"/>
          </a:avLst>
        </a:prstGeom>
        <a:solidFill>
          <a:srgbClr val="969696"/>
        </a:solidFill>
        <a:ln w="3810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6200000">
        <a:off x="3252441" y="3171616"/>
        <a:ext cx="1906130" cy="387424"/>
      </dsp:txXfrm>
    </dsp:sp>
    <dsp:sp modelId="{9B813593-06FC-4BAE-B949-CC9E2D51D06D}">
      <dsp:nvSpPr>
        <dsp:cNvPr id="0" name=""/>
        <dsp:cNvSpPr/>
      </dsp:nvSpPr>
      <dsp:spPr>
        <a:xfrm rot="5400000">
          <a:off x="3850739" y="4258951"/>
          <a:ext cx="341480" cy="29056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3F881-7DE7-41F6-8FF4-A523EE8055BC}">
      <dsp:nvSpPr>
        <dsp:cNvPr id="0" name=""/>
        <dsp:cNvSpPr/>
      </dsp:nvSpPr>
      <dsp:spPr>
        <a:xfrm>
          <a:off x="4399219" y="2412263"/>
          <a:ext cx="1443158" cy="232454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22885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4399219" y="2412263"/>
        <a:ext cx="1443158" cy="2324549"/>
      </dsp:txXfrm>
    </dsp:sp>
    <dsp:sp modelId="{76BF4E2D-2835-4B66-8D84-44ED83F2125B}">
      <dsp:nvSpPr>
        <dsp:cNvPr id="0" name=""/>
        <dsp:cNvSpPr/>
      </dsp:nvSpPr>
      <dsp:spPr>
        <a:xfrm>
          <a:off x="6016718" y="2412263"/>
          <a:ext cx="1937124" cy="2324549"/>
        </a:xfrm>
        <a:prstGeom prst="roundRect">
          <a:avLst>
            <a:gd name="adj" fmla="val 5000"/>
          </a:avLst>
        </a:prstGeom>
        <a:solidFill>
          <a:srgbClr val="808080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6200000">
        <a:off x="5257365" y="3171616"/>
        <a:ext cx="1906130" cy="387424"/>
      </dsp:txXfrm>
    </dsp:sp>
    <dsp:sp modelId="{F1F5035E-0224-4351-9DEA-E2C4F9A23178}">
      <dsp:nvSpPr>
        <dsp:cNvPr id="0" name=""/>
        <dsp:cNvSpPr/>
      </dsp:nvSpPr>
      <dsp:spPr>
        <a:xfrm rot="5400000">
          <a:off x="5855663" y="4258951"/>
          <a:ext cx="341480" cy="29056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915451-817D-49CE-B00D-4FBD3844B8A7}">
      <dsp:nvSpPr>
        <dsp:cNvPr id="0" name=""/>
        <dsp:cNvSpPr/>
      </dsp:nvSpPr>
      <dsp:spPr>
        <a:xfrm>
          <a:off x="8021642" y="2412263"/>
          <a:ext cx="1937124" cy="2324549"/>
        </a:xfrm>
        <a:prstGeom prst="roundRect">
          <a:avLst>
            <a:gd name="adj" fmla="val 5000"/>
          </a:avLst>
        </a:prstGeom>
        <a:solidFill>
          <a:srgbClr val="4D4D4D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6200000">
        <a:off x="7262290" y="3171616"/>
        <a:ext cx="1906130" cy="387424"/>
      </dsp:txXfrm>
    </dsp:sp>
    <dsp:sp modelId="{656041F9-0D7E-4A85-B387-FAB28385070E}">
      <dsp:nvSpPr>
        <dsp:cNvPr id="0" name=""/>
        <dsp:cNvSpPr/>
      </dsp:nvSpPr>
      <dsp:spPr>
        <a:xfrm rot="5400000">
          <a:off x="7860588" y="4258951"/>
          <a:ext cx="341480" cy="29056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3F7EEA-093C-4B6D-9AE9-7DA222E4E425}">
      <dsp:nvSpPr>
        <dsp:cNvPr id="0" name=""/>
        <dsp:cNvSpPr/>
      </dsp:nvSpPr>
      <dsp:spPr>
        <a:xfrm>
          <a:off x="10026567" y="2412263"/>
          <a:ext cx="1937124" cy="2324549"/>
        </a:xfrm>
        <a:prstGeom prst="roundRect">
          <a:avLst>
            <a:gd name="adj" fmla="val 5000"/>
          </a:avLst>
        </a:prstGeom>
        <a:solidFill>
          <a:srgbClr val="333333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6200000">
        <a:off x="9267214" y="3171616"/>
        <a:ext cx="1906130" cy="387424"/>
      </dsp:txXfrm>
    </dsp:sp>
    <dsp:sp modelId="{99B64A0E-D30C-46FF-A32B-044C14CCA503}">
      <dsp:nvSpPr>
        <dsp:cNvPr id="0" name=""/>
        <dsp:cNvSpPr/>
      </dsp:nvSpPr>
      <dsp:spPr>
        <a:xfrm rot="5400000">
          <a:off x="9865512" y="4258951"/>
          <a:ext cx="341480" cy="29056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52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1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65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0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99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60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6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091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37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95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A9881-5BDA-4624-A583-C0B6DB1A0880}" type="datetimeFigureOut">
              <a:rPr lang="en-US" smtClean="0"/>
              <a:t>6/19/2017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47F56-7589-4537-9080-636985C776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3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12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33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37.jpeg"/><Relationship Id="rId10" Type="http://schemas.microsoft.com/office/2007/relationships/hdphoto" Target="../media/hdphoto4.wdp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2.png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gif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1.wdp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0" Type="http://schemas.openxmlformats.org/officeDocument/2006/relationships/image" Target="../media/image50.jpeg"/><Relationship Id="rId4" Type="http://schemas.openxmlformats.org/officeDocument/2006/relationships/image" Target="../media/image45.jpe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gif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anguages.utah.edu/study-abroad/Ferris-Wheel-Tianjin-China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314450"/>
            <a:ext cx="12192000" cy="5372100"/>
          </a:xfrm>
          <a:prstGeom prst="rect">
            <a:avLst/>
          </a:prstGeom>
          <a:solidFill>
            <a:schemeClr val="bg1">
              <a:lumMod val="95000"/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5113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20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TIANJIN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3525" y="5202238"/>
            <a:ext cx="9144000" cy="1655762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Lucy Guo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41556" y="4123075"/>
            <a:ext cx="67088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Summer Experience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371600" y="4000500"/>
            <a:ext cx="9467850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8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8199" y="1936226"/>
            <a:ext cx="10421983" cy="662070"/>
          </a:xfrm>
          <a:prstGeom prst="round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38196" y="2733232"/>
            <a:ext cx="10421983" cy="617579"/>
          </a:xfrm>
          <a:prstGeom prst="round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38196" y="5020446"/>
            <a:ext cx="10421983" cy="609186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 Research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Grasshopper/Rhino/Kangaroo</a:t>
            </a:r>
          </a:p>
          <a:p>
            <a:pPr>
              <a:lnSpc>
                <a:spcPct val="150000"/>
              </a:lnSpc>
            </a:pP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Misc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838196" y="3485747"/>
            <a:ext cx="10421983" cy="1399763"/>
          </a:xfrm>
          <a:prstGeom prst="roundRect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467025"/>
            <a:ext cx="12193057" cy="11217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Adobe Gothic Std B" panose="020B0800000000000000" pitchFamily="34" charset="-128"/>
              </a:rPr>
              <a:t>Overview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196" y="3691056"/>
            <a:ext cx="70887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Metal Based Miura-Ori Manufacturing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6149" y="2008875"/>
            <a:ext cx="1933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DDDDDD"/>
                </a:solidFill>
              </a:rPr>
              <a:t>Week 1</a:t>
            </a:r>
            <a:endParaRPr lang="en-US" sz="2400" i="1" dirty="0">
              <a:solidFill>
                <a:srgbClr val="DDDDDD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6149" y="2763077"/>
            <a:ext cx="1933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DDDDDD"/>
                </a:solidFill>
              </a:rPr>
              <a:t>Week 2</a:t>
            </a:r>
            <a:endParaRPr lang="en-US" sz="2400" i="1" dirty="0">
              <a:solidFill>
                <a:srgbClr val="DDDDD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26833" y="3513084"/>
            <a:ext cx="1933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DDDDDD"/>
                </a:solidFill>
              </a:rPr>
              <a:t>Week 3</a:t>
            </a:r>
            <a:endParaRPr lang="en-US" sz="2400" i="1" dirty="0">
              <a:solidFill>
                <a:srgbClr val="DDDDDD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23665" y="5094206"/>
            <a:ext cx="1933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DDDDDD"/>
                </a:solidFill>
              </a:rPr>
              <a:t>Weekends</a:t>
            </a:r>
            <a:endParaRPr lang="en-US" sz="2400" i="1" dirty="0">
              <a:solidFill>
                <a:srgbClr val="DDD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53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hevron 29"/>
          <p:cNvSpPr/>
          <p:nvPr/>
        </p:nvSpPr>
        <p:spPr>
          <a:xfrm>
            <a:off x="-250427" y="1851307"/>
            <a:ext cx="6579037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247773" y="178012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3151822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5266248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553" y="1898088"/>
            <a:ext cx="7889822" cy="4351338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Origami inspired Thin-Walled Metal Structures </a:t>
            </a:r>
          </a:p>
          <a:p>
            <a:r>
              <a:rPr lang="en-US" sz="2000" dirty="0" smtClean="0"/>
              <a:t>Reconfigurable mechanisms: Geometrical transformation of truncated tetrahedron to tetrahedron linkage design</a:t>
            </a:r>
          </a:p>
          <a:p>
            <a:r>
              <a:rPr lang="en-US" sz="2000" dirty="0" smtClean="0"/>
              <a:t>Experimental modifications of Miura-Ori Design</a:t>
            </a:r>
          </a:p>
          <a:p>
            <a:r>
              <a:rPr lang="en-US" sz="2000" b="1" dirty="0" smtClean="0">
                <a:solidFill>
                  <a:srgbClr val="990099"/>
                </a:solidFill>
              </a:rPr>
              <a:t>Metal-Based Miura-Ori compression design</a:t>
            </a:r>
          </a:p>
          <a:p>
            <a:r>
              <a:rPr lang="en-US" sz="2000" dirty="0" smtClean="0"/>
              <a:t>3D printed deployable rubber cubes</a:t>
            </a:r>
          </a:p>
          <a:p>
            <a:r>
              <a:rPr lang="en-US" sz="2000" dirty="0" smtClean="0"/>
              <a:t>Strengthening metamaterial through origami inspired structures</a:t>
            </a:r>
          </a:p>
          <a:p>
            <a:r>
              <a:rPr lang="en-US" sz="2000" dirty="0" smtClean="0"/>
              <a:t>Buckling of paper tiled tubes</a:t>
            </a:r>
          </a:p>
          <a:p>
            <a:r>
              <a:rPr lang="en-US" sz="2000" b="1" dirty="0" smtClean="0">
                <a:solidFill>
                  <a:srgbClr val="990099"/>
                </a:solidFill>
              </a:rPr>
              <a:t>Rigid Origami Deployable Tent</a:t>
            </a:r>
            <a:endParaRPr lang="en-US" sz="2000" b="1" dirty="0">
              <a:solidFill>
                <a:srgbClr val="99009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914" y="479510"/>
            <a:ext cx="2565514" cy="101141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Background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3836873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993620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75921" y="6393168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1: May 31, 2017</a:t>
            </a:r>
            <a:endParaRPr lang="en-US" i="1" dirty="0"/>
          </a:p>
        </p:txBody>
      </p:sp>
      <p:pic>
        <p:nvPicPr>
          <p:cNvPr id="26" name="Picture 2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3791" y="1958083"/>
            <a:ext cx="1635372" cy="204131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0928" y="4080315"/>
            <a:ext cx="2648235" cy="1875019"/>
          </a:xfrm>
          <a:prstGeom prst="rect">
            <a:avLst/>
          </a:prstGeom>
        </p:spPr>
      </p:pic>
      <p:pic>
        <p:nvPicPr>
          <p:cNvPr id="29" name="Picture 28" descr="http://www.pleatedstructures.com/herringbone_pleating/graphics/map.jpg"/>
          <p:cNvPicPr/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1895" y="1958084"/>
            <a:ext cx="1964473" cy="204131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/>
          <p:cNvSpPr/>
          <p:nvPr/>
        </p:nvSpPr>
        <p:spPr>
          <a:xfrm>
            <a:off x="393076" y="1819018"/>
            <a:ext cx="5349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Motion Structures Laboratory Research:</a:t>
            </a:r>
          </a:p>
        </p:txBody>
      </p:sp>
    </p:spTree>
    <p:extLst>
      <p:ext uri="{BB962C8B-B14F-4D97-AF65-F5344CB8AC3E}">
        <p14:creationId xmlns:p14="http://schemas.microsoft.com/office/powerpoint/2010/main" val="369125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1851307"/>
            <a:ext cx="12192000" cy="4296829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hevron 18"/>
          <p:cNvSpPr/>
          <p:nvPr/>
        </p:nvSpPr>
        <p:spPr>
          <a:xfrm>
            <a:off x="-250426" y="1851307"/>
            <a:ext cx="7349058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145" y="2352351"/>
            <a:ext cx="7269846" cy="388475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Shape-shifting satellite radiator/ solar panels</a:t>
            </a:r>
          </a:p>
          <a:p>
            <a:r>
              <a:rPr lang="en-US" sz="2000" dirty="0" smtClean="0"/>
              <a:t>Gel used to create self-folding models on an extremely small scale—can control angle of fold from amount of gel exposed to water</a:t>
            </a:r>
          </a:p>
          <a:p>
            <a:r>
              <a:rPr lang="en-US" sz="2000" dirty="0" smtClean="0"/>
              <a:t>Origami with Graphene </a:t>
            </a:r>
            <a:r>
              <a:rPr lang="en-US" sz="2000" dirty="0" smtClean="0"/>
              <a:t>(thinnest material in existence—about 1 atom thick) to create self-folding machines.</a:t>
            </a:r>
          </a:p>
          <a:p>
            <a:r>
              <a:rPr lang="en-US" sz="2000" dirty="0" smtClean="0"/>
              <a:t>Use of Shape Metal Alloys (SMA) in self-folding origami applications</a:t>
            </a:r>
          </a:p>
          <a:p>
            <a:r>
              <a:rPr lang="en-US" sz="2000" dirty="0" smtClean="0"/>
              <a:t>Polymer structural identification inspired by origami</a:t>
            </a:r>
          </a:p>
          <a:p>
            <a:r>
              <a:rPr lang="en-US" sz="2000" dirty="0" smtClean="0"/>
              <a:t>Computer program which can convert any 3D model into a 2D Crease pattern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8" name="Chevron 7"/>
          <p:cNvSpPr/>
          <p:nvPr/>
        </p:nvSpPr>
        <p:spPr>
          <a:xfrm>
            <a:off x="247773" y="178012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3151822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266248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65914" y="479510"/>
            <a:ext cx="2565514" cy="101141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Background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836873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93620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56671" y="6420949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2-3: Jun 1-2, 2017</a:t>
            </a:r>
            <a:endParaRPr lang="en-US" i="1" dirty="0"/>
          </a:p>
        </p:txBody>
      </p:sp>
      <p:sp>
        <p:nvSpPr>
          <p:cNvPr id="21" name="Rectangle 20"/>
          <p:cNvSpPr/>
          <p:nvPr/>
        </p:nvSpPr>
        <p:spPr>
          <a:xfrm>
            <a:off x="247773" y="1830539"/>
            <a:ext cx="6544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Current applications of Origami-inspired devices: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007" y="1949370"/>
            <a:ext cx="2339894" cy="15599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4707" y="4757961"/>
            <a:ext cx="1711360" cy="12665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5692" y="1992676"/>
            <a:ext cx="2045369" cy="15060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28458" y="4280305"/>
            <a:ext cx="1837135" cy="13966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428457" y="3877541"/>
            <a:ext cx="1837135" cy="4064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8627919" y="3741564"/>
            <a:ext cx="637672" cy="1332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423270" y="3753815"/>
            <a:ext cx="637672" cy="1332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719798" y="3931375"/>
            <a:ext cx="132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Polymer Gel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8384448" y="4410684"/>
            <a:ext cx="1329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Surface Plate</a:t>
            </a:r>
            <a:endParaRPr lang="en-US" sz="1200" dirty="0"/>
          </a:p>
        </p:txBody>
      </p:sp>
      <p:cxnSp>
        <p:nvCxnSpPr>
          <p:cNvPr id="29" name="Straight Arrow Connector 28"/>
          <p:cNvCxnSpPr>
            <a:stCxn id="27" idx="1"/>
          </p:cNvCxnSpPr>
          <p:nvPr/>
        </p:nvCxnSpPr>
        <p:spPr>
          <a:xfrm flipH="1" flipV="1">
            <a:off x="8169481" y="4354541"/>
            <a:ext cx="214967" cy="1946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 rot="19941392">
            <a:off x="9954200" y="3863414"/>
            <a:ext cx="960669" cy="4064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rot="1426557">
            <a:off x="10686658" y="3850539"/>
            <a:ext cx="1041680" cy="4064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 rot="1457772">
            <a:off x="10727471" y="3815260"/>
            <a:ext cx="1109751" cy="11132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 rot="19961351">
            <a:off x="9842579" y="3816874"/>
            <a:ext cx="984187" cy="12033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1457772">
            <a:off x="10722040" y="4268315"/>
            <a:ext cx="1067913" cy="11624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 rot="19961351">
            <a:off x="9982630" y="4241895"/>
            <a:ext cx="872591" cy="13723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9354475" y="3990938"/>
            <a:ext cx="455827" cy="252859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1726" y="4743826"/>
            <a:ext cx="2528100" cy="123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9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Content Placeholder 3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6429" y="1753064"/>
            <a:ext cx="3282209" cy="4621509"/>
          </a:xfrm>
        </p:spPr>
      </p:pic>
      <p:pic>
        <p:nvPicPr>
          <p:cNvPr id="5" name="Picture 4"/>
          <p:cNvPicPr/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17" name="Chevron 16"/>
          <p:cNvSpPr/>
          <p:nvPr/>
        </p:nvSpPr>
        <p:spPr>
          <a:xfrm>
            <a:off x="247773" y="178012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>
            <a:off x="3151822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9" name="Chevron 18"/>
          <p:cNvSpPr/>
          <p:nvPr/>
        </p:nvSpPr>
        <p:spPr>
          <a:xfrm>
            <a:off x="5266248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065914" y="479510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Background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836873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993620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9" name="Picture 28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7086" y="2387410"/>
            <a:ext cx="2653214" cy="3537619"/>
          </a:xfrm>
          <a:prstGeom prst="rect">
            <a:avLst/>
          </a:prstGeom>
        </p:spPr>
      </p:pic>
      <p:pic>
        <p:nvPicPr>
          <p:cNvPr id="30" name="Picture 29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125" y="2387410"/>
            <a:ext cx="2689230" cy="3585640"/>
          </a:xfrm>
          <a:prstGeom prst="rect">
            <a:avLst/>
          </a:prstGeom>
        </p:spPr>
      </p:pic>
      <p:sp>
        <p:nvSpPr>
          <p:cNvPr id="31" name="Text Box 3"/>
          <p:cNvSpPr txBox="1"/>
          <p:nvPr/>
        </p:nvSpPr>
        <p:spPr>
          <a:xfrm>
            <a:off x="1889729" y="5504450"/>
            <a:ext cx="988847" cy="331056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Attempt</a:t>
            </a:r>
          </a:p>
        </p:txBody>
      </p:sp>
      <p:sp>
        <p:nvSpPr>
          <p:cNvPr id="32" name="Text Box 4"/>
          <p:cNvSpPr txBox="1"/>
          <p:nvPr/>
        </p:nvSpPr>
        <p:spPr>
          <a:xfrm>
            <a:off x="4622552" y="5504450"/>
            <a:ext cx="1138168" cy="331056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 Attempt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995987" y="1677237"/>
            <a:ext cx="3923297" cy="788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167050" y="5669978"/>
            <a:ext cx="3923297" cy="935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756671" y="6420949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2-3: Jun 1-2, 2017</a:t>
            </a:r>
            <a:endParaRPr lang="en-US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580273" y="1909011"/>
            <a:ext cx="3719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Miura-</a:t>
            </a:r>
            <a:r>
              <a:rPr lang="en-US" sz="2400" dirty="0" err="1" smtClean="0"/>
              <a:t>ori</a:t>
            </a:r>
            <a:r>
              <a:rPr lang="en-US" sz="2400" dirty="0" smtClean="0"/>
              <a:t> Fold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6136481" y="1899436"/>
            <a:ext cx="3719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Twist Fold</a:t>
            </a:r>
            <a:endParaRPr lang="en-US" sz="2400" dirty="0"/>
          </a:p>
        </p:txBody>
      </p:sp>
      <p:sp>
        <p:nvSpPr>
          <p:cNvPr id="38" name="Rectangle 37"/>
          <p:cNvSpPr/>
          <p:nvPr/>
        </p:nvSpPr>
        <p:spPr>
          <a:xfrm rot="16200000">
            <a:off x="6393129" y="3924711"/>
            <a:ext cx="3923297" cy="788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9" r="21170" b="7895"/>
          <a:stretch/>
        </p:blipFill>
        <p:spPr>
          <a:xfrm rot="5400000">
            <a:off x="6334203" y="3777931"/>
            <a:ext cx="2099242" cy="2206165"/>
          </a:xfrm>
          <a:prstGeom prst="rect">
            <a:avLst/>
          </a:prstGeom>
        </p:spPr>
      </p:pic>
      <p:cxnSp>
        <p:nvCxnSpPr>
          <p:cNvPr id="49" name="Straight Connector 48"/>
          <p:cNvCxnSpPr/>
          <p:nvPr/>
        </p:nvCxnSpPr>
        <p:spPr>
          <a:xfrm>
            <a:off x="6528702" y="4807256"/>
            <a:ext cx="1695450" cy="82550"/>
          </a:xfrm>
          <a:prstGeom prst="line">
            <a:avLst/>
          </a:prstGeom>
          <a:ln w="19050"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303402" y="3975406"/>
            <a:ext cx="64523" cy="1854200"/>
          </a:xfrm>
          <a:prstGeom prst="line">
            <a:avLst/>
          </a:prstGeom>
          <a:ln w="19050"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6514" y="2466202"/>
            <a:ext cx="2266950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851308"/>
            <a:ext cx="12192000" cy="4166876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2393639" y="208020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hevron 1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758631" cy="4351338"/>
          </a:xfrm>
        </p:spPr>
        <p:txBody>
          <a:bodyPr/>
          <a:lstStyle/>
          <a:p>
            <a:r>
              <a:rPr lang="en-US" dirty="0" smtClean="0"/>
              <a:t>Days spent/ Topics learned</a:t>
            </a:r>
          </a:p>
          <a:p>
            <a:r>
              <a:rPr lang="en-US" sz="2000" b="1" dirty="0" smtClean="0"/>
              <a:t>Main topics covered</a:t>
            </a:r>
            <a:r>
              <a:rPr lang="en-US" sz="2000" dirty="0" smtClean="0"/>
              <a:t>: </a:t>
            </a:r>
            <a:r>
              <a:rPr lang="en-US" sz="2000" dirty="0"/>
              <a:t>S</a:t>
            </a:r>
            <a:r>
              <a:rPr lang="en-US" sz="2000" dirty="0" smtClean="0"/>
              <a:t>equences, spirals, editable remote control framework , attractors, conditional statements, curves, vectors, basic math, grids, plane and line geometry, parameterization constants. </a:t>
            </a:r>
          </a:p>
          <a:p>
            <a:r>
              <a:rPr lang="en-US" sz="2000" dirty="0" smtClean="0"/>
              <a:t>Prepared and presented previous research conducted on Additive Manufacturing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9" name="Chevron 8"/>
          <p:cNvSpPr/>
          <p:nvPr/>
        </p:nvSpPr>
        <p:spPr>
          <a:xfrm>
            <a:off x="5266248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212185" y="490355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993620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74375" y="6385590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4-6: Jun 5-7, 2017</a:t>
            </a:r>
            <a:endParaRPr lang="en-US" i="1" dirty="0"/>
          </a:p>
        </p:txBody>
      </p:sp>
      <p:sp>
        <p:nvSpPr>
          <p:cNvPr id="22" name="Chevron 21"/>
          <p:cNvSpPr/>
          <p:nvPr/>
        </p:nvSpPr>
        <p:spPr>
          <a:xfrm>
            <a:off x="-250426" y="1851307"/>
            <a:ext cx="7349058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7773" y="1830539"/>
            <a:ext cx="5451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Familiarizing with software: Grasshopper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24" name="Picture 23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75146" y="1917630"/>
            <a:ext cx="3602621" cy="19938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394" y="4187312"/>
            <a:ext cx="2843463" cy="1750560"/>
          </a:xfrm>
          <a:prstGeom prst="rect">
            <a:avLst/>
          </a:prstGeom>
        </p:spPr>
      </p:pic>
      <p:pic>
        <p:nvPicPr>
          <p:cNvPr id="27" name="Picture 26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5544" y="4187312"/>
            <a:ext cx="3466673" cy="1750560"/>
          </a:xfrm>
          <a:prstGeom prst="rect">
            <a:avLst/>
          </a:prstGeom>
        </p:spPr>
      </p:pic>
      <p:pic>
        <p:nvPicPr>
          <p:cNvPr id="28" name="Picture 27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75146" y="4000788"/>
            <a:ext cx="3602621" cy="19370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451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Rhino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6" name="Chevron 5"/>
          <p:cNvSpPr/>
          <p:nvPr/>
        </p:nvSpPr>
        <p:spPr>
          <a:xfrm>
            <a:off x="2393639" y="208020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5266248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212185" y="490355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993620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56671" y="6390797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7-8 : Jun 8-9, 2017</a:t>
            </a:r>
            <a:endParaRPr lang="en-US" i="1" dirty="0"/>
          </a:p>
        </p:txBody>
      </p:sp>
      <p:sp>
        <p:nvSpPr>
          <p:cNvPr id="17" name="Chevron 16"/>
          <p:cNvSpPr/>
          <p:nvPr/>
        </p:nvSpPr>
        <p:spPr>
          <a:xfrm>
            <a:off x="-250426" y="1851307"/>
            <a:ext cx="7349058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7773" y="1830539"/>
            <a:ext cx="62071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Modeling of Miura-Ori: Rhino and Grasshopper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50" y="4236949"/>
            <a:ext cx="3581400" cy="1632585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825" y="2408149"/>
            <a:ext cx="3615055" cy="1685925"/>
          </a:xfrm>
          <a:prstGeom prst="rect">
            <a:avLst/>
          </a:prstGeom>
        </p:spPr>
      </p:pic>
      <p:sp>
        <p:nvSpPr>
          <p:cNvPr id="22" name="Text Box 4"/>
          <p:cNvSpPr txBox="1"/>
          <p:nvPr/>
        </p:nvSpPr>
        <p:spPr>
          <a:xfrm>
            <a:off x="3739014" y="3696909"/>
            <a:ext cx="581025" cy="2476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1</a:t>
            </a:r>
          </a:p>
        </p:txBody>
      </p:sp>
      <p:sp>
        <p:nvSpPr>
          <p:cNvPr id="23" name="Text Box 5"/>
          <p:cNvSpPr txBox="1"/>
          <p:nvPr/>
        </p:nvSpPr>
        <p:spPr>
          <a:xfrm>
            <a:off x="3715225" y="5472369"/>
            <a:ext cx="581025" cy="2476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2</a:t>
            </a:r>
          </a:p>
        </p:txBody>
      </p:sp>
      <p:pic>
        <p:nvPicPr>
          <p:cNvPr id="24" name="Picture 23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6277" y="2584226"/>
            <a:ext cx="2753599" cy="150984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80160" y="2408355"/>
            <a:ext cx="461665" cy="34613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Miura-Ori: Full Sheet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78951" y="2441013"/>
            <a:ext cx="738664" cy="346138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Miura-Ori: Single group (parameterized)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" name="Picture 27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94307" y="4017475"/>
            <a:ext cx="3547285" cy="19155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Picture 28"/>
          <p:cNvPicPr/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94307" y="1961020"/>
            <a:ext cx="3547285" cy="1972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Oval 29"/>
          <p:cNvSpPr/>
          <p:nvPr/>
        </p:nvSpPr>
        <p:spPr>
          <a:xfrm>
            <a:off x="9780658" y="4912016"/>
            <a:ext cx="390525" cy="381000"/>
          </a:xfrm>
          <a:prstGeom prst="ellipse">
            <a:avLst/>
          </a:prstGeom>
          <a:noFill/>
          <a:ln w="28575"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13"/>
          <p:cNvSpPr txBox="1"/>
          <p:nvPr/>
        </p:nvSpPr>
        <p:spPr>
          <a:xfrm>
            <a:off x="7642245" y="6093379"/>
            <a:ext cx="1628775" cy="666750"/>
          </a:xfrm>
          <a:prstGeom prst="rect">
            <a:avLst/>
          </a:prstGeom>
          <a:solidFill>
            <a:schemeClr val="lt1"/>
          </a:solidFill>
          <a:ln w="19050">
            <a:solidFill>
              <a:srgbClr val="CC00FF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Miura-Ori Attempt 4 (Issues with connection when folding)</a:t>
            </a:r>
          </a:p>
        </p:txBody>
      </p:sp>
      <p:cxnSp>
        <p:nvCxnSpPr>
          <p:cNvPr id="33" name="Straight Arrow Connector 32"/>
          <p:cNvCxnSpPr>
            <a:endCxn id="30" idx="3"/>
          </p:cNvCxnSpPr>
          <p:nvPr/>
        </p:nvCxnSpPr>
        <p:spPr>
          <a:xfrm flipV="1">
            <a:off x="8961508" y="5237220"/>
            <a:ext cx="876341" cy="890675"/>
          </a:xfrm>
          <a:prstGeom prst="straightConnector1">
            <a:avLst/>
          </a:prstGeom>
          <a:ln w="28575">
            <a:solidFill>
              <a:srgbClr val="990099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4" name="Picture 33"/>
          <p:cNvPicPr/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7253" y="4178495"/>
            <a:ext cx="2752623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7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6" name="Chevron 5"/>
          <p:cNvSpPr/>
          <p:nvPr/>
        </p:nvSpPr>
        <p:spPr>
          <a:xfrm>
            <a:off x="2393639" y="208020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5266248" y="293203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212185" y="490355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993620" y="501820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75921" y="6393168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8: Jun 9, 2017</a:t>
            </a:r>
            <a:endParaRPr lang="en-US" i="1" dirty="0"/>
          </a:p>
        </p:txBody>
      </p:sp>
      <p:sp>
        <p:nvSpPr>
          <p:cNvPr id="18" name="Chevron 17"/>
          <p:cNvSpPr/>
          <p:nvPr/>
        </p:nvSpPr>
        <p:spPr>
          <a:xfrm>
            <a:off x="-250426" y="1851307"/>
            <a:ext cx="6391919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7773" y="1830539"/>
            <a:ext cx="54498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Miura-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ori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 Folding Simulations: Kangaroo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21" name="Text Box 3"/>
          <p:cNvSpPr txBox="1"/>
          <p:nvPr/>
        </p:nvSpPr>
        <p:spPr>
          <a:xfrm>
            <a:off x="329456" y="5398567"/>
            <a:ext cx="6611749" cy="3402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Miura-Ori Simulations: Attempts 1 and 2, Errors in vertex connections while folding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 Box 3"/>
          <p:cNvSpPr txBox="1"/>
          <p:nvPr/>
        </p:nvSpPr>
        <p:spPr>
          <a:xfrm>
            <a:off x="7172198" y="5428455"/>
            <a:ext cx="4828462" cy="3402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Miura-Ori Simulations: Successful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folding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32" y="2657522"/>
            <a:ext cx="2901948" cy="25544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5587" y="2675811"/>
            <a:ext cx="3432345" cy="253615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0673" y="2028332"/>
            <a:ext cx="4828450" cy="32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4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Introduce laser, background on aluminum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6" name="Chevron 5"/>
          <p:cNvSpPr/>
          <p:nvPr/>
        </p:nvSpPr>
        <p:spPr>
          <a:xfrm>
            <a:off x="4467708" y="155710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234119" y="479887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114271" y="479886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99814" y="6420949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9-11: Jun 12-14, 2017</a:t>
            </a:r>
            <a:endParaRPr lang="en-US" i="1" dirty="0"/>
          </a:p>
        </p:txBody>
      </p:sp>
      <p:sp>
        <p:nvSpPr>
          <p:cNvPr id="18" name="Chevron 17"/>
          <p:cNvSpPr/>
          <p:nvPr/>
        </p:nvSpPr>
        <p:spPr>
          <a:xfrm>
            <a:off x="-250426" y="1851307"/>
            <a:ext cx="10775436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7773" y="1830539"/>
            <a:ext cx="10152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Novel manufacturing method for Metal Based Miura-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ori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 compression design: 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838200" y="2359866"/>
            <a:ext cx="67586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23" name="AutoShape 1627"/>
          <p:cNvSpPr>
            <a:spLocks noChangeArrowheads="1"/>
          </p:cNvSpPr>
          <p:nvPr/>
        </p:nvSpPr>
        <p:spPr bwMode="auto">
          <a:xfrm>
            <a:off x="425629" y="2528600"/>
            <a:ext cx="5702216" cy="3383995"/>
          </a:xfrm>
          <a:prstGeom prst="roundRect">
            <a:avLst>
              <a:gd name="adj" fmla="val 10186"/>
            </a:avLst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 wrap="square" anchor="t"/>
          <a:lstStyle/>
          <a:p>
            <a:r>
              <a:rPr lang="en-US" sz="2400" b="1" dirty="0" smtClean="0">
                <a:solidFill>
                  <a:srgbClr val="43065E"/>
                </a:solidFill>
              </a:rPr>
              <a:t>Objective: </a:t>
            </a:r>
            <a:r>
              <a:rPr lang="en-US" sz="2000" dirty="0" smtClean="0"/>
              <a:t>use </a:t>
            </a:r>
            <a:r>
              <a:rPr lang="en-US" b="1" dirty="0"/>
              <a:t>IPG </a:t>
            </a:r>
            <a:r>
              <a:rPr lang="en-US" b="1" dirty="0" smtClean="0"/>
              <a:t>Photonics High-powered laser system </a:t>
            </a:r>
            <a:r>
              <a:rPr lang="en-US" sz="2000" dirty="0" smtClean="0"/>
              <a:t>to </a:t>
            </a:r>
            <a:r>
              <a:rPr lang="en-US" sz="2000" dirty="0" smtClean="0"/>
              <a:t>laser cut and welding to fabricate thick-paneled Miura-</a:t>
            </a:r>
            <a:r>
              <a:rPr lang="en-US" sz="2000" dirty="0" err="1" smtClean="0"/>
              <a:t>ori</a:t>
            </a:r>
            <a:r>
              <a:rPr lang="en-US" sz="2000" dirty="0" smtClean="0"/>
              <a:t> compression design.</a:t>
            </a:r>
            <a:endParaRPr lang="en-US" sz="2000" dirty="0"/>
          </a:p>
          <a:p>
            <a:pPr marL="45720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Increase thickness </a:t>
            </a:r>
            <a:r>
              <a:rPr lang="en-US" dirty="0" smtClean="0"/>
              <a:t>of current Miura-</a:t>
            </a:r>
            <a:r>
              <a:rPr lang="en-US" dirty="0" err="1" smtClean="0"/>
              <a:t>ori</a:t>
            </a:r>
            <a:r>
              <a:rPr lang="en-US" dirty="0" smtClean="0"/>
              <a:t> design</a:t>
            </a:r>
          </a:p>
          <a:p>
            <a:pPr marL="45720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Improve the variability </a:t>
            </a:r>
            <a:r>
              <a:rPr lang="en-US" dirty="0" smtClean="0"/>
              <a:t>of metal materials that can be used to fabricate compression models. </a:t>
            </a:r>
          </a:p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AutoShape 1627"/>
          <p:cNvSpPr>
            <a:spLocks noChangeArrowheads="1"/>
          </p:cNvSpPr>
          <p:nvPr/>
        </p:nvSpPr>
        <p:spPr bwMode="auto">
          <a:xfrm>
            <a:off x="6242011" y="2470685"/>
            <a:ext cx="5702216" cy="3245598"/>
          </a:xfrm>
          <a:prstGeom prst="roundRect">
            <a:avLst>
              <a:gd name="adj" fmla="val 10186"/>
            </a:avLst>
          </a:prstGeom>
          <a:noFill/>
          <a:ln w="28575">
            <a:solidFill>
              <a:srgbClr val="FFC000"/>
            </a:solidFill>
            <a:round/>
            <a:headEnd/>
            <a:tailEnd/>
          </a:ln>
        </p:spPr>
        <p:txBody>
          <a:bodyPr wrap="square" anchor="t"/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7112" y="4588808"/>
            <a:ext cx="1595699" cy="1200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Rectangle 15"/>
          <p:cNvSpPr/>
          <p:nvPr/>
        </p:nvSpPr>
        <p:spPr>
          <a:xfrm>
            <a:off x="492106" y="4588808"/>
            <a:ext cx="36745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Reduce systemic error and labor intensity </a:t>
            </a:r>
            <a:r>
              <a:rPr lang="en-US" dirty="0"/>
              <a:t>of manufacturing process</a:t>
            </a:r>
            <a:endParaRPr lang="en-US" sz="2800" b="1" dirty="0">
              <a:solidFill>
                <a:srgbClr val="000099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4085" y="4666343"/>
            <a:ext cx="2744125" cy="9660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7805" y="2600054"/>
            <a:ext cx="1528566" cy="201088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348924" y="2639102"/>
            <a:ext cx="371102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3065E"/>
                </a:solidFill>
              </a:rPr>
              <a:t>Design inspiration from Previous research</a:t>
            </a:r>
            <a:r>
              <a:rPr lang="en-US" sz="2400" b="1" dirty="0" smtClean="0">
                <a:solidFill>
                  <a:srgbClr val="43065E"/>
                </a:solidFill>
              </a:rPr>
              <a:t>:</a:t>
            </a:r>
          </a:p>
          <a:p>
            <a:endParaRPr lang="en-US" sz="2400" b="1" dirty="0">
              <a:solidFill>
                <a:srgbClr val="43065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Aluminum thin-sheet folding using </a:t>
            </a:r>
            <a:r>
              <a:rPr lang="en-US" dirty="0"/>
              <a:t>cold </a:t>
            </a:r>
            <a:r>
              <a:rPr lang="en-US" dirty="0" smtClean="0"/>
              <a:t>gas pressure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perforation </a:t>
            </a:r>
            <a:r>
              <a:rPr lang="en-US" dirty="0"/>
              <a:t>pattern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2800" b="1" dirty="0">
              <a:solidFill>
                <a:srgbClr val="000099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48925" y="5678643"/>
            <a:ext cx="53509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latin typeface="+mj-lt"/>
              </a:rPr>
              <a:t>M. Schenk, J., M. </a:t>
            </a:r>
            <a:r>
              <a:rPr lang="en-US" sz="900" dirty="0" err="1" smtClean="0">
                <a:latin typeface="+mj-lt"/>
              </a:rPr>
              <a:t>Allwood</a:t>
            </a:r>
            <a:r>
              <a:rPr lang="en-US" sz="900" dirty="0" smtClean="0">
                <a:latin typeface="+mj-lt"/>
              </a:rPr>
              <a:t>, S. D. Guest, (2015), “</a:t>
            </a:r>
            <a:r>
              <a:rPr lang="en-US" sz="900" i="1" dirty="0">
                <a:latin typeface="+mj-lt"/>
              </a:rPr>
              <a:t>Cold </a:t>
            </a:r>
            <a:r>
              <a:rPr lang="en-US" sz="900" i="1" dirty="0" smtClean="0">
                <a:latin typeface="+mj-lt"/>
              </a:rPr>
              <a:t>Gas Pressure </a:t>
            </a:r>
            <a:r>
              <a:rPr lang="en-US" sz="900" i="1" dirty="0">
                <a:latin typeface="+mj-lt"/>
              </a:rPr>
              <a:t>Folding of </a:t>
            </a:r>
            <a:r>
              <a:rPr lang="en-US" sz="900" i="1" dirty="0" smtClean="0">
                <a:latin typeface="+mj-lt"/>
              </a:rPr>
              <a:t>Miura-</a:t>
            </a:r>
            <a:r>
              <a:rPr lang="en-US" sz="900" i="1" dirty="0" err="1" smtClean="0">
                <a:latin typeface="+mj-lt"/>
              </a:rPr>
              <a:t>ori</a:t>
            </a:r>
            <a:r>
              <a:rPr lang="en-US" sz="900" i="1" dirty="0" smtClean="0">
                <a:latin typeface="+mj-lt"/>
              </a:rPr>
              <a:t> Sheets”, Cambridge.</a:t>
            </a:r>
            <a:r>
              <a:rPr lang="en-US" sz="1200" dirty="0" smtClean="0"/>
              <a:t> </a:t>
            </a:r>
            <a:endParaRPr lang="en-US" sz="1200" dirty="0"/>
          </a:p>
          <a:p>
            <a:endParaRPr lang="en-US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50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Diagram 25"/>
          <p:cNvGraphicFramePr/>
          <p:nvPr>
            <p:extLst>
              <p:ext uri="{D42A27DB-BD31-4B8C-83A1-F6EECF244321}">
                <p14:modId xmlns:p14="http://schemas.microsoft.com/office/powerpoint/2010/main" val="3873999566"/>
              </p:ext>
            </p:extLst>
          </p:nvPr>
        </p:nvGraphicFramePr>
        <p:xfrm>
          <a:off x="122830" y="501819"/>
          <a:ext cx="11967517" cy="7149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/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7" name="Chevron 6"/>
          <p:cNvSpPr/>
          <p:nvPr/>
        </p:nvSpPr>
        <p:spPr>
          <a:xfrm>
            <a:off x="4467708" y="155710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234119" y="479887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208856" y="46428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07785" y="6390797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9-11: Jun 12-14, 2017</a:t>
            </a:r>
            <a:endParaRPr lang="en-US" i="1" dirty="0"/>
          </a:p>
        </p:txBody>
      </p:sp>
      <p:sp>
        <p:nvSpPr>
          <p:cNvPr id="19" name="Chevron 18"/>
          <p:cNvSpPr/>
          <p:nvPr/>
        </p:nvSpPr>
        <p:spPr>
          <a:xfrm>
            <a:off x="-250426" y="1851307"/>
            <a:ext cx="7617449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7773" y="1830539"/>
            <a:ext cx="6886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Metal based Miura-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ori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 compression piece workflow: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8907" y="2974593"/>
            <a:ext cx="191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Paper/ Cardboard Model: single unit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88800" y="2917627"/>
            <a:ext cx="1999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in Solidworks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32245" y="2893145"/>
            <a:ext cx="3070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Assemble in Solidworks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7984" y="3639277"/>
            <a:ext cx="1362695" cy="1532425"/>
          </a:xfrm>
          <a:prstGeom prst="roundRect">
            <a:avLst>
              <a:gd name="adj" fmla="val 16667"/>
            </a:avLst>
          </a:prstGeom>
          <a:ln w="28575">
            <a:solidFill>
              <a:srgbClr val="4D4D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6" name="TextBox 35"/>
          <p:cNvSpPr txBox="1"/>
          <p:nvPr/>
        </p:nvSpPr>
        <p:spPr>
          <a:xfrm>
            <a:off x="6264485" y="2882259"/>
            <a:ext cx="1843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Laser-Cut material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30877" y="2882259"/>
            <a:ext cx="1843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Compress metal to fold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197269" y="2933856"/>
            <a:ext cx="200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Weld weakened joints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5433" y="3736261"/>
            <a:ext cx="1653509" cy="1350575"/>
          </a:xfrm>
          <a:prstGeom prst="roundRect">
            <a:avLst>
              <a:gd name="adj" fmla="val 16667"/>
            </a:avLst>
          </a:prstGeom>
          <a:ln w="38100">
            <a:solidFill>
              <a:srgbClr val="4D4D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0816" y="3735028"/>
            <a:ext cx="1663588" cy="1351808"/>
          </a:xfrm>
          <a:prstGeom prst="roundRect">
            <a:avLst>
              <a:gd name="adj" fmla="val 16667"/>
            </a:avLst>
          </a:prstGeom>
          <a:ln w="28575">
            <a:solidFill>
              <a:srgbClr val="333333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4312" y="3735028"/>
            <a:ext cx="1459410" cy="1319877"/>
          </a:xfrm>
          <a:prstGeom prst="roundRect">
            <a:avLst>
              <a:gd name="adj" fmla="val 16667"/>
            </a:avLst>
          </a:prstGeom>
          <a:ln w="28575">
            <a:solidFill>
              <a:srgbClr val="4D4D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29641" y="3713256"/>
            <a:ext cx="1619877" cy="1373580"/>
          </a:xfrm>
          <a:prstGeom prst="roundRect">
            <a:avLst>
              <a:gd name="adj" fmla="val 16667"/>
            </a:avLst>
          </a:prstGeom>
          <a:ln w="28575">
            <a:solidFill>
              <a:srgbClr val="4D4D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0323" y="3747800"/>
            <a:ext cx="1351377" cy="1269739"/>
          </a:xfrm>
          <a:prstGeom prst="roundRect">
            <a:avLst>
              <a:gd name="adj" fmla="val 16667"/>
            </a:avLst>
          </a:prstGeom>
          <a:ln w="28575">
            <a:solidFill>
              <a:srgbClr val="4D4D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427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6" name="Chevron 5"/>
          <p:cNvSpPr/>
          <p:nvPr/>
        </p:nvSpPr>
        <p:spPr>
          <a:xfrm>
            <a:off x="4467708" y="155710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7367023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234119" y="479887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208856" y="46428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108046" y="50181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99814" y="6390797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9-11: Jun 12-14, 2017</a:t>
            </a:r>
            <a:endParaRPr lang="en-US" i="1" dirty="0"/>
          </a:p>
        </p:txBody>
      </p:sp>
      <p:sp>
        <p:nvSpPr>
          <p:cNvPr id="20" name="Chevron 19"/>
          <p:cNvSpPr/>
          <p:nvPr/>
        </p:nvSpPr>
        <p:spPr>
          <a:xfrm>
            <a:off x="-250426" y="1851307"/>
            <a:ext cx="7349058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47773" y="1830539"/>
            <a:ext cx="6148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Metal based Miura-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ori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flat and folded designs: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7109" y="2496368"/>
            <a:ext cx="3295650" cy="3181350"/>
          </a:xfrm>
          <a:prstGeom prst="rect">
            <a:avLst/>
          </a:prstGeom>
          <a:ln w="28575">
            <a:solidFill>
              <a:srgbClr val="969696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340" y="2496368"/>
            <a:ext cx="2357258" cy="2279177"/>
          </a:xfrm>
          <a:prstGeom prst="rect">
            <a:avLst/>
          </a:prstGeom>
          <a:ln w="28575">
            <a:solidFill>
              <a:srgbClr val="969696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4827" y="3561705"/>
            <a:ext cx="2261901" cy="2116013"/>
          </a:xfrm>
          <a:prstGeom prst="rect">
            <a:avLst/>
          </a:prstGeom>
          <a:ln w="28575">
            <a:solidFill>
              <a:srgbClr val="969696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6623" y="2468387"/>
            <a:ext cx="3331825" cy="3209331"/>
          </a:xfrm>
          <a:prstGeom prst="rect">
            <a:avLst/>
          </a:prstGeom>
          <a:ln w="28575">
            <a:solidFill>
              <a:srgbClr val="969696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936531" y="4961851"/>
            <a:ext cx="1608510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Flat Layout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396700" y="2916645"/>
            <a:ext cx="2050028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Folded Layout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68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6" name="Chevron 5"/>
          <p:cNvSpPr/>
          <p:nvPr/>
        </p:nvSpPr>
        <p:spPr>
          <a:xfrm>
            <a:off x="6620468" y="173804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607097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341560" y="444340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208856" y="46428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49851" y="44434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18050" y="6374932"/>
            <a:ext cx="296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12-13: Jun 15-16, 2017</a:t>
            </a:r>
            <a:endParaRPr lang="en-US" i="1" dirty="0"/>
          </a:p>
        </p:txBody>
      </p:sp>
      <p:sp>
        <p:nvSpPr>
          <p:cNvPr id="18" name="Chevron 17"/>
          <p:cNvSpPr/>
          <p:nvPr/>
        </p:nvSpPr>
        <p:spPr>
          <a:xfrm>
            <a:off x="-250426" y="1851307"/>
            <a:ext cx="4036363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7773" y="1830539"/>
            <a:ext cx="3291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Design: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51978" y="2794933"/>
            <a:ext cx="3340835" cy="25056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7059" y="2361258"/>
            <a:ext cx="4387856" cy="329089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318140" y="2720829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5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6" name="Chevron 5"/>
          <p:cNvSpPr/>
          <p:nvPr/>
        </p:nvSpPr>
        <p:spPr>
          <a:xfrm>
            <a:off x="6620468" y="173804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607097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341560" y="444340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208856" y="46428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49851" y="44434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18050" y="6374932"/>
            <a:ext cx="296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12-13: Jun 15-16, 2017</a:t>
            </a:r>
            <a:endParaRPr lang="en-US" i="1" dirty="0"/>
          </a:p>
        </p:txBody>
      </p:sp>
      <p:sp>
        <p:nvSpPr>
          <p:cNvPr id="18" name="Chevron 17"/>
          <p:cNvSpPr/>
          <p:nvPr/>
        </p:nvSpPr>
        <p:spPr>
          <a:xfrm>
            <a:off x="-250426" y="1851307"/>
            <a:ext cx="5695883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7773" y="1830539"/>
            <a:ext cx="5038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Design Methodology: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47773" y="2400932"/>
            <a:ext cx="2119471" cy="1630603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-435176" y="2837855"/>
            <a:ext cx="1814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 Model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541169" y="4187741"/>
            <a:ext cx="2289852" cy="1694444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3273973" y="2327227"/>
            <a:ext cx="2289852" cy="1694444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4935256" y="4163919"/>
            <a:ext cx="2289852" cy="1694444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6568512" y="2269004"/>
            <a:ext cx="2289852" cy="1694444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8369828" y="4170136"/>
            <a:ext cx="2289852" cy="1694444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9787093" y="2282350"/>
            <a:ext cx="2289852" cy="1694444"/>
          </a:xfrm>
          <a:prstGeom prst="roundRect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40288" y="2386209"/>
            <a:ext cx="1601780" cy="16888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1" name="TextBox 80"/>
          <p:cNvSpPr txBox="1"/>
          <p:nvPr/>
        </p:nvSpPr>
        <p:spPr>
          <a:xfrm rot="16200000">
            <a:off x="887265" y="4553760"/>
            <a:ext cx="1814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Solidworks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8230" y="4203509"/>
            <a:ext cx="1766063" cy="1678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3" name="TextBox 82"/>
          <p:cNvSpPr txBox="1"/>
          <p:nvPr/>
        </p:nvSpPr>
        <p:spPr>
          <a:xfrm rot="16200000">
            <a:off x="2568560" y="2421683"/>
            <a:ext cx="1814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Maya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3671" y="2330298"/>
            <a:ext cx="1890574" cy="1690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5" name="TextBox 84"/>
          <p:cNvSpPr txBox="1"/>
          <p:nvPr/>
        </p:nvSpPr>
        <p:spPr>
          <a:xfrm rot="16200000">
            <a:off x="4226183" y="4171558"/>
            <a:ext cx="1814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2960" y="4187741"/>
            <a:ext cx="1815843" cy="1662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100991" y="2284271"/>
            <a:ext cx="1736415" cy="1678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8" name="TextBox 87"/>
          <p:cNvSpPr txBox="1"/>
          <p:nvPr/>
        </p:nvSpPr>
        <p:spPr>
          <a:xfrm rot="16200000">
            <a:off x="5925035" y="2787583"/>
            <a:ext cx="1814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Sketch Design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TextBox 89"/>
          <p:cNvSpPr txBox="1"/>
          <p:nvPr/>
        </p:nvSpPr>
        <p:spPr>
          <a:xfrm rot="16200000">
            <a:off x="9090793" y="2726690"/>
            <a:ext cx="1814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Maya render</a:t>
            </a:r>
          </a:p>
        </p:txBody>
      </p:sp>
      <p:sp>
        <p:nvSpPr>
          <p:cNvPr id="89" name="TextBox 88"/>
          <p:cNvSpPr txBox="1"/>
          <p:nvPr/>
        </p:nvSpPr>
        <p:spPr>
          <a:xfrm rot="16200000">
            <a:off x="7754809" y="4497355"/>
            <a:ext cx="1814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Photoshop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89" t="1389" r="5832" b="16666"/>
          <a:stretch/>
        </p:blipFill>
        <p:spPr>
          <a:xfrm>
            <a:off x="8985917" y="4211374"/>
            <a:ext cx="1723271" cy="1608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0797" y="2282350"/>
            <a:ext cx="1805554" cy="1732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3" name="Bent-Up Arrow 92"/>
          <p:cNvSpPr/>
          <p:nvPr/>
        </p:nvSpPr>
        <p:spPr>
          <a:xfrm rot="5400000">
            <a:off x="504329" y="4328303"/>
            <a:ext cx="966632" cy="604881"/>
          </a:xfrm>
          <a:prstGeom prst="bentUpArrow">
            <a:avLst>
              <a:gd name="adj1" fmla="val 28978"/>
              <a:gd name="adj2" fmla="val 25000"/>
              <a:gd name="adj3" fmla="val 42043"/>
            </a:avLst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Bent-Up Arrow 93"/>
          <p:cNvSpPr/>
          <p:nvPr/>
        </p:nvSpPr>
        <p:spPr>
          <a:xfrm rot="5400000">
            <a:off x="4048678" y="4325906"/>
            <a:ext cx="966632" cy="604881"/>
          </a:xfrm>
          <a:prstGeom prst="bentUpArrow">
            <a:avLst>
              <a:gd name="adj1" fmla="val 28978"/>
              <a:gd name="adj2" fmla="val 25000"/>
              <a:gd name="adj3" fmla="val 42043"/>
            </a:avLst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Bent-Up Arrow 94"/>
          <p:cNvSpPr/>
          <p:nvPr/>
        </p:nvSpPr>
        <p:spPr>
          <a:xfrm rot="5400000">
            <a:off x="7422795" y="4360588"/>
            <a:ext cx="966632" cy="604881"/>
          </a:xfrm>
          <a:prstGeom prst="bentUpArrow">
            <a:avLst>
              <a:gd name="adj1" fmla="val 28978"/>
              <a:gd name="adj2" fmla="val 25000"/>
              <a:gd name="adj3" fmla="val 42043"/>
            </a:avLst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Bent-Up Arrow 95"/>
          <p:cNvSpPr/>
          <p:nvPr/>
        </p:nvSpPr>
        <p:spPr>
          <a:xfrm rot="16200000" flipV="1">
            <a:off x="5727423" y="2992041"/>
            <a:ext cx="966632" cy="624967"/>
          </a:xfrm>
          <a:prstGeom prst="bentUpArrow">
            <a:avLst>
              <a:gd name="adj1" fmla="val 28978"/>
              <a:gd name="adj2" fmla="val 25000"/>
              <a:gd name="adj3" fmla="val 42043"/>
            </a:avLst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Bent-Up Arrow 96"/>
          <p:cNvSpPr/>
          <p:nvPr/>
        </p:nvSpPr>
        <p:spPr>
          <a:xfrm rot="16200000" flipV="1">
            <a:off x="8904596" y="2893476"/>
            <a:ext cx="966632" cy="624967"/>
          </a:xfrm>
          <a:prstGeom prst="bentUpArrow">
            <a:avLst>
              <a:gd name="adj1" fmla="val 28978"/>
              <a:gd name="adj2" fmla="val 25000"/>
              <a:gd name="adj3" fmla="val 42043"/>
            </a:avLst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Bent-Up Arrow 97"/>
          <p:cNvSpPr/>
          <p:nvPr/>
        </p:nvSpPr>
        <p:spPr>
          <a:xfrm rot="16200000" flipV="1">
            <a:off x="2355875" y="3035191"/>
            <a:ext cx="966632" cy="624967"/>
          </a:xfrm>
          <a:prstGeom prst="bentUpArrow">
            <a:avLst>
              <a:gd name="adj1" fmla="val 28978"/>
              <a:gd name="adj2" fmla="val 25000"/>
              <a:gd name="adj3" fmla="val 42043"/>
            </a:avLst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5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418050" y="6374932"/>
            <a:ext cx="296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12-13: Jun 15-16, 2017</a:t>
            </a: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various designs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14" name="Chevron 13"/>
          <p:cNvSpPr/>
          <p:nvPr/>
        </p:nvSpPr>
        <p:spPr>
          <a:xfrm>
            <a:off x="6620468" y="173804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7" name="Chevron 16"/>
          <p:cNvSpPr/>
          <p:nvPr/>
        </p:nvSpPr>
        <p:spPr>
          <a:xfrm>
            <a:off x="4607097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7341560" y="444340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3208856" y="46428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5349851" y="44434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-250426" y="1851307"/>
            <a:ext cx="7349058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7773" y="1830539"/>
            <a:ext cx="3434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Designs: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772" y="2478510"/>
            <a:ext cx="3809877" cy="266845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7551" y="2496367"/>
            <a:ext cx="3144009" cy="266216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838200" y="5281903"/>
            <a:ext cx="3194968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Multi-Colored Geo Tent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4283594" y="5281903"/>
            <a:ext cx="3094471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Simple Black and White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7591986" y="5097236"/>
            <a:ext cx="4352241" cy="830997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Asian-inspired paper cutout fish tent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1986" y="2071545"/>
            <a:ext cx="4352241" cy="296804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9805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9418050" y="6374932"/>
            <a:ext cx="296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12-13: Jun 15-16, 2017</a:t>
            </a: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Designs 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7" name="Chevron 6"/>
          <p:cNvSpPr/>
          <p:nvPr/>
        </p:nvSpPr>
        <p:spPr>
          <a:xfrm>
            <a:off x="6620468" y="173804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4607097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41560" y="444340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208856" y="46428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349851" y="44434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8" name="Chevron 17"/>
          <p:cNvSpPr/>
          <p:nvPr/>
        </p:nvSpPr>
        <p:spPr>
          <a:xfrm>
            <a:off x="-250426" y="1851307"/>
            <a:ext cx="7349058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7773" y="1830539"/>
            <a:ext cx="3689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Variations: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459" y="2452823"/>
            <a:ext cx="4203638" cy="33351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9921" y="2470682"/>
            <a:ext cx="1630689" cy="32613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189" y="2526943"/>
            <a:ext cx="4702629" cy="323305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606630" y="2170194"/>
            <a:ext cx="4310811" cy="830997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Fish Design:</a:t>
            </a:r>
          </a:p>
          <a:p>
            <a:r>
              <a:rPr lang="en-US" sz="2400" dirty="0" smtClean="0"/>
              <a:t>Variations in height and width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964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774845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Designs 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  <p:sp>
        <p:nvSpPr>
          <p:cNvPr id="6" name="Chevron 5"/>
          <p:cNvSpPr/>
          <p:nvPr/>
        </p:nvSpPr>
        <p:spPr>
          <a:xfrm>
            <a:off x="6620468" y="173804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607097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481449" y="280968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341560" y="444340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208856" y="46428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49851" y="44434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0525010" y="46727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Misc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.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75921" y="6393168"/>
            <a:ext cx="2692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Day 1: May 31, 2017</a:t>
            </a:r>
            <a:endParaRPr lang="en-US" i="1" dirty="0"/>
          </a:p>
        </p:txBody>
      </p:sp>
      <p:sp>
        <p:nvSpPr>
          <p:cNvPr id="17" name="Chevron 16"/>
          <p:cNvSpPr/>
          <p:nvPr/>
        </p:nvSpPr>
        <p:spPr>
          <a:xfrm>
            <a:off x="-250426" y="1851307"/>
            <a:ext cx="7349058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7773" y="1830539"/>
            <a:ext cx="4622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Deployable Tent Variations (Cont.):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8772" y="2437786"/>
            <a:ext cx="3638073" cy="2448410"/>
          </a:xfrm>
          <a:prstGeom prst="rect">
            <a:avLst/>
          </a:prstGeom>
          <a:ln w="38100">
            <a:solidFill>
              <a:srgbClr val="969696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0212" y="2436304"/>
            <a:ext cx="2633231" cy="2784567"/>
          </a:xfrm>
          <a:prstGeom prst="rect">
            <a:avLst/>
          </a:prstGeom>
          <a:ln w="38100">
            <a:solidFill>
              <a:srgbClr val="969696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499" t="11852" r="14722" b="27777"/>
          <a:stretch/>
        </p:blipFill>
        <p:spPr>
          <a:xfrm rot="16200000">
            <a:off x="3285765" y="2962397"/>
            <a:ext cx="2784566" cy="1732382"/>
          </a:xfrm>
          <a:prstGeom prst="rect">
            <a:avLst/>
          </a:prstGeom>
          <a:ln w="38100">
            <a:solidFill>
              <a:srgbClr val="969696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3717088" y="5336163"/>
            <a:ext cx="1858424" cy="830999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Floor Design Sketch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5700211" y="5336162"/>
            <a:ext cx="2633231" cy="830997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Solidworks Floor Model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8468772" y="5093835"/>
            <a:ext cx="3638073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Bottom half of Single Unit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410296" y="5336162"/>
            <a:ext cx="3025703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96969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Paper Model</a:t>
            </a:r>
            <a:endParaRPr lang="en-US" sz="24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6763" y="2788738"/>
            <a:ext cx="2758331" cy="2068748"/>
          </a:xfrm>
          <a:prstGeom prst="rect">
            <a:avLst/>
          </a:prstGeom>
          <a:ln w="28575">
            <a:solidFill>
              <a:srgbClr val="969696"/>
            </a:solidFill>
          </a:ln>
        </p:spPr>
      </p:pic>
    </p:spTree>
    <p:extLst>
      <p:ext uri="{BB962C8B-B14F-4D97-AF65-F5344CB8AC3E}">
        <p14:creationId xmlns:p14="http://schemas.microsoft.com/office/powerpoint/2010/main" val="28753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851308"/>
            <a:ext cx="12192000" cy="4699617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Adventures in Tianjin/Beijing: fun/food</a:t>
            </a:r>
            <a:endParaRPr lang="en-US" dirty="0"/>
          </a:p>
        </p:txBody>
      </p:sp>
      <p:sp>
        <p:nvSpPr>
          <p:cNvPr id="6" name="Chevron 5"/>
          <p:cNvSpPr/>
          <p:nvPr/>
        </p:nvSpPr>
        <p:spPr>
          <a:xfrm>
            <a:off x="8761463" y="153859"/>
            <a:ext cx="3412172" cy="1592380"/>
          </a:xfrm>
          <a:prstGeom prst="chevron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10023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2475638" y="293580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607097" y="280967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6762993" y="293811"/>
            <a:ext cx="2608898" cy="1384034"/>
          </a:xfrm>
          <a:prstGeom prst="chevron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023096" y="456702"/>
            <a:ext cx="2565514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Misc.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922" y="44619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Background</a:t>
            </a:r>
            <a:endParaRPr lang="en-US" sz="2000" b="1" dirty="0">
              <a:solidFill>
                <a:schemeClr val="bg1">
                  <a:lumMod val="7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208856" y="464285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Grasshopper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Rhino</a:t>
            </a:r>
          </a:p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Kangaroo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49851" y="444341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Metal Based Miura-Ori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526653" y="444339"/>
            <a:ext cx="1648625" cy="1011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>
                    <a:lumMod val="75000"/>
                  </a:schemeClr>
                </a:solidFill>
                <a:latin typeface="Franklin Gothic Book" panose="020B0503020102020204" pitchFamily="34" charset="0"/>
              </a:rPr>
              <a:t>Deployable Tent Designs</a:t>
            </a:r>
          </a:p>
        </p:txBody>
      </p:sp>
      <p:sp>
        <p:nvSpPr>
          <p:cNvPr id="17" name="Chevron 16"/>
          <p:cNvSpPr/>
          <p:nvPr/>
        </p:nvSpPr>
        <p:spPr>
          <a:xfrm>
            <a:off x="-250426" y="1851307"/>
            <a:ext cx="7349058" cy="458755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7773" y="1830539"/>
            <a:ext cx="30015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Weekend adventures: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88993" y="2743299"/>
            <a:ext cx="2479052" cy="185928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940697" y="2426251"/>
            <a:ext cx="2526650" cy="15891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49955" y="2697718"/>
            <a:ext cx="2021754" cy="15163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251" y="5039725"/>
            <a:ext cx="1847927" cy="138594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111611" y="2278665"/>
            <a:ext cx="2520558" cy="18904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381" y="2444999"/>
            <a:ext cx="2958217" cy="394428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46"/>
          <a:stretch/>
        </p:blipFill>
        <p:spPr>
          <a:xfrm rot="5400000">
            <a:off x="2015398" y="4729438"/>
            <a:ext cx="1890866" cy="152764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4653" y="2456843"/>
            <a:ext cx="1421987" cy="207714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3978" y="4619282"/>
            <a:ext cx="2599455" cy="17944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9429" y="4633153"/>
            <a:ext cx="2379173" cy="178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9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851308"/>
            <a:ext cx="12192000" cy="4166875"/>
          </a:xfrm>
          <a:prstGeom prst="rect">
            <a:avLst/>
          </a:prstGeom>
          <a:solidFill>
            <a:srgbClr val="FF66FF">
              <a:alpha val="3568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467025"/>
            <a:ext cx="12193057" cy="11217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Reflection and Future plans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265" y="2105610"/>
            <a:ext cx="10824411" cy="1672306"/>
          </a:xfrm>
        </p:spPr>
        <p:txBody>
          <a:bodyPr/>
          <a:lstStyle/>
          <a:p>
            <a:r>
              <a:rPr lang="en-US" dirty="0" smtClean="0"/>
              <a:t>Complete </a:t>
            </a:r>
            <a:r>
              <a:rPr lang="en-US" dirty="0" smtClean="0"/>
              <a:t>Miura-Ori </a:t>
            </a:r>
            <a:r>
              <a:rPr lang="en-US" dirty="0" smtClean="0"/>
              <a:t>compression </a:t>
            </a:r>
            <a:r>
              <a:rPr lang="en-US" dirty="0" smtClean="0"/>
              <a:t>model and fabricate a prototype</a:t>
            </a:r>
            <a:endParaRPr lang="en-US" dirty="0" smtClean="0"/>
          </a:p>
          <a:p>
            <a:r>
              <a:rPr lang="en-US" dirty="0" smtClean="0"/>
              <a:t>Continue refining variable length tent design and construct real model</a:t>
            </a:r>
          </a:p>
          <a:p>
            <a:r>
              <a:rPr lang="en-US" dirty="0" smtClean="0"/>
              <a:t>Create origami-inspired video game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7898" y1="3960" x2="7882" y2="77558"/>
                        <a14:foregroundMark x1="4926" y1="95710" x2="98030" y2="94719"/>
                        <a14:foregroundMark x1="37767" y1="44224" x2="42693" y2="73267"/>
                        <a14:foregroundMark x1="80460" y1="44224" x2="81773" y2="67987"/>
                        <a14:foregroundMark x1="17406" y1="9241" x2="26108" y2="27063"/>
                        <a14:foregroundMark x1="16420" y1="1320" x2="17406" y2="3300"/>
                        <a14:foregroundMark x1="15599" y1="3300" x2="18719" y2="0"/>
                        <a14:foregroundMark x1="11166" y1="17822" x2="9031" y2="25743"/>
                        <a14:foregroundMark x1="22496" y1="25083" x2="22496" y2="28713"/>
                        <a14:foregroundMark x1="24959" y1="32343" x2="24631" y2="36634"/>
                        <a14:foregroundMark x1="9852" y1="29703" x2="9360" y2="34983"/>
                        <a14:foregroundMark x1="4598" y1="44224" x2="4433" y2="59076"/>
                        <a14:foregroundMark x1="1970" y1="82508" x2="4926" y2="80858"/>
                        <a14:foregroundMark x1="13300" y1="74257" x2="32512" y2="79538"/>
                        <a14:foregroundMark x1="16092" y1="73927" x2="21675" y2="72937"/>
                        <a14:foregroundMark x1="24302" y1="73927" x2="31691" y2="78218"/>
                        <a14:foregroundMark x1="22824" y1="45545" x2="21511" y2="71617"/>
                        <a14:foregroundMark x1="24631" y1="48845" x2="25780" y2="75908"/>
                        <a14:foregroundMark x1="19048" y1="33993" x2="29064" y2="43564"/>
                        <a14:foregroundMark x1="28900" y1="45875" x2="28736" y2="77228"/>
                        <a14:foregroundMark x1="11823" y1="28383" x2="19704" y2="26733"/>
                        <a14:foregroundMark x1="657" y1="93399" x2="7061" y2="97360"/>
                        <a14:foregroundMark x1="657" y1="91749" x2="99179" y2="88449"/>
                        <a14:foregroundMark x1="99179" y1="90759" x2="99507" y2="98680"/>
                        <a14:foregroundMark x1="97044" y1="93729" x2="99836" y2="91089"/>
                        <a14:foregroundMark x1="21511" y1="14191" x2="25452" y2="21122"/>
                        <a14:foregroundMark x1="8539" y1="43234" x2="6568" y2="68317"/>
                        <a14:foregroundMark x1="11494" y1="53135" x2="12479" y2="73927"/>
                        <a14:backgroundMark x1="14778" y1="5611" x2="20361" y2="660"/>
                        <a14:backgroundMark x1="13465" y1="2640" x2="16092" y2="1650"/>
                        <a14:backgroundMark x1="15107" y1="1650" x2="16092" y2="3960"/>
                        <a14:backgroundMark x1="14614" y1="3300" x2="16092" y2="2310"/>
                        <a14:backgroundMark x1="14450" y1="3630" x2="16256" y2="2970"/>
                        <a14:backgroundMark x1="17570" y1="4290" x2="19212" y2="1980"/>
                        <a14:backgroundMark x1="9524" y1="29373" x2="9524" y2="35644"/>
                        <a14:backgroundMark x1="15928" y1="990" x2="16913" y2="0"/>
                        <a14:backgroundMark x1="18719" y1="1980" x2="17406" y2="1320"/>
                        <a14:backgroundMark x1="19212" y1="660" x2="18391" y2="0"/>
                        <a14:backgroundMark x1="25287" y1="19142" x2="25616" y2="21122"/>
                        <a14:backgroundMark x1="26601" y1="29703" x2="25452" y2="247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3" y="6018184"/>
            <a:ext cx="1180854" cy="58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5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smtClean="0"/>
              <a:t>Thank </a:t>
            </a:r>
            <a:r>
              <a:rPr lang="en-US" sz="4800" dirty="0" smtClean="0"/>
              <a:t>You</a:t>
            </a:r>
            <a:r>
              <a:rPr lang="en-US" sz="4800" dirty="0" smtClean="0"/>
              <a:t>!</a:t>
            </a:r>
          </a:p>
          <a:p>
            <a:pPr marL="0" indent="0" algn="ctr">
              <a:buNone/>
            </a:pPr>
            <a:r>
              <a:rPr lang="en-US" sz="4800" dirty="0" smtClean="0"/>
              <a:t>Questions?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8193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819</Words>
  <Application>Microsoft Office PowerPoint</Application>
  <PresentationFormat>Widescreen</PresentationFormat>
  <Paragraphs>224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Adobe Gothic Std B</vt:lpstr>
      <vt:lpstr>Arial</vt:lpstr>
      <vt:lpstr>Calibri</vt:lpstr>
      <vt:lpstr>Calibri Light</vt:lpstr>
      <vt:lpstr>Franklin Gothic Book</vt:lpstr>
      <vt:lpstr>Times New Roman</vt:lpstr>
      <vt:lpstr>Office Theme</vt:lpstr>
      <vt:lpstr>TIANJIN </vt:lpstr>
      <vt:lpstr>Overview</vt:lpstr>
      <vt:lpstr>Background</vt:lpstr>
      <vt:lpstr>Background</vt:lpstr>
      <vt:lpstr>PowerPoint Presentation</vt:lpstr>
      <vt:lpstr>PowerPoint Presentation</vt:lpstr>
      <vt:lpstr>Rhino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Designs </vt:lpstr>
      <vt:lpstr>Designs </vt:lpstr>
      <vt:lpstr>Designs </vt:lpstr>
      <vt:lpstr>Misc.</vt:lpstr>
      <vt:lpstr>Reflection and Future plans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Guo</dc:creator>
  <cp:lastModifiedBy>Lucy Guo</cp:lastModifiedBy>
  <cp:revision>107</cp:revision>
  <dcterms:created xsi:type="dcterms:W3CDTF">2017-06-18T14:17:45Z</dcterms:created>
  <dcterms:modified xsi:type="dcterms:W3CDTF">2017-06-19T07:45:44Z</dcterms:modified>
</cp:coreProperties>
</file>